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9" r:id="rId3"/>
    <p:sldId id="260" r:id="rId4"/>
    <p:sldId id="258" r:id="rId5"/>
    <p:sldId id="257" r:id="rId6"/>
    <p:sldId id="264" r:id="rId7"/>
    <p:sldId id="263" r:id="rId8"/>
    <p:sldId id="261" r:id="rId9"/>
    <p:sldId id="262" r:id="rId10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9A7"/>
    <a:srgbClr val="0DCCD1"/>
    <a:srgbClr val="27E1F5"/>
    <a:srgbClr val="B51345"/>
    <a:srgbClr val="822E64"/>
    <a:srgbClr val="2C636E"/>
    <a:srgbClr val="3F1C48"/>
    <a:srgbClr val="402153"/>
    <a:srgbClr val="5B195D"/>
    <a:srgbClr val="532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1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4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42.png"/><Relationship Id="rId9" Type="http://schemas.openxmlformats.org/officeDocument/2006/relationships/image" Target="../media/image5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62072B8-A34C-722A-6A86-79B5A5F9E41C}"/>
              </a:ext>
            </a:extLst>
          </p:cNvPr>
          <p:cNvGrpSpPr/>
          <p:nvPr/>
        </p:nvGrpSpPr>
        <p:grpSpPr>
          <a:xfrm>
            <a:off x="297362" y="319148"/>
            <a:ext cx="3067664" cy="3067664"/>
            <a:chOff x="297362" y="319148"/>
            <a:chExt cx="3067664" cy="306766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E3DF90F-D0A1-075B-8F79-DC895B4E8BE2}"/>
                </a:ext>
              </a:extLst>
            </p:cNvPr>
            <p:cNvSpPr/>
            <p:nvPr/>
          </p:nvSpPr>
          <p:spPr>
            <a:xfrm>
              <a:off x="297362" y="319148"/>
              <a:ext cx="3067664" cy="3067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50" name="Picture 2" descr="QR code - Wikipedia">
              <a:extLst>
                <a:ext uri="{FF2B5EF4-FFF2-40B4-BE49-F238E27FC236}">
                  <a16:creationId xmlns:a16="http://schemas.microsoft.com/office/drawing/2014/main" id="{67EE395D-B089-26AE-9368-28C58ABEF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55" y="321542"/>
              <a:ext cx="3062878" cy="306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36990DA9-9CD1-D606-F722-CA50A4C8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8227" y="462557"/>
              <a:ext cx="2745934" cy="2787539"/>
            </a:xfrm>
            <a:prstGeom prst="rect">
              <a:avLst/>
            </a:prstGeom>
          </p:spPr>
        </p:pic>
      </p:grpSp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Freeform: Shape 4150">
            <a:extLst>
              <a:ext uri="{FF2B5EF4-FFF2-40B4-BE49-F238E27FC236}">
                <a16:creationId xmlns:a16="http://schemas.microsoft.com/office/drawing/2014/main" id="{BEF4E14B-A939-E020-B6FD-C85A4A7524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840" name="Picture 3839" descr="A cartoon of a monster&#10;&#10;AI-generated content may be incorrect.">
            <a:extLst>
              <a:ext uri="{FF2B5EF4-FFF2-40B4-BE49-F238E27FC236}">
                <a16:creationId xmlns:a16="http://schemas.microsoft.com/office/drawing/2014/main" id="{4947DAA2-BF34-FBAC-7E38-00EB9EEC84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7230835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3842" name="Group 3841">
            <a:extLst>
              <a:ext uri="{FF2B5EF4-FFF2-40B4-BE49-F238E27FC236}">
                <a16:creationId xmlns:a16="http://schemas.microsoft.com/office/drawing/2014/main" id="{0002670B-946F-B3B2-90D7-5017144660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7109036"/>
            <a:ext cx="10216452" cy="4179598"/>
            <a:chOff x="16297844" y="16489606"/>
            <a:chExt cx="10216452" cy="417959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99DAF-30D0-C2C1-CF55-C1101309239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6489606"/>
              <a:ext cx="10216452" cy="4179598"/>
              <a:chOff x="16297844" y="16489606"/>
              <a:chExt cx="10216452" cy="417959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E724AB-9B5F-306D-FBD8-F519117E5F9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7047994"/>
                <a:ext cx="10216452" cy="3621210"/>
                <a:chOff x="16297844" y="15790694"/>
                <a:chExt cx="10216452" cy="3621210"/>
              </a:xfrm>
              <a:solidFill>
                <a:srgbClr val="289885"/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936353A-FD0F-AA21-DDA3-F241B237956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49C5E68-6888-DE11-9641-5D236AF214F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5CF0EE58-177B-41E5-1BBF-945B698C76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346E615C-8DFF-402B-20F7-5A2B6687BD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31AE0B8C-FDC7-B008-0562-22877BEFA3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018F3EC2-343C-248E-F698-634CE222A5A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69D6BDB-5C83-043A-E596-EEBBB39E1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520000" flipH="1">
                <a:off x="18281830" y="15135093"/>
                <a:ext cx="3824480" cy="6533505"/>
              </a:xfrm>
              <a:custGeom>
                <a:avLst/>
                <a:gdLst>
                  <a:gd name="connsiteX0" fmla="*/ 7965 w 3824480"/>
                  <a:gd name="connsiteY0" fmla="*/ 3801891 h 6533505"/>
                  <a:gd name="connsiteX1" fmla="*/ 1 w 3824480"/>
                  <a:gd name="connsiteY1" fmla="*/ 3841347 h 6533505"/>
                  <a:gd name="connsiteX2" fmla="*/ 1 w 3824480"/>
                  <a:gd name="connsiteY2" fmla="*/ 4169672 h 6533505"/>
                  <a:gd name="connsiteX3" fmla="*/ 13897 w 3824480"/>
                  <a:gd name="connsiteY3" fmla="*/ 4311695 h 6533505"/>
                  <a:gd name="connsiteX4" fmla="*/ 237934 w 3824480"/>
                  <a:gd name="connsiteY4" fmla="*/ 4827290 h 6533505"/>
                  <a:gd name="connsiteX5" fmla="*/ 1457006 w 3824480"/>
                  <a:gd name="connsiteY5" fmla="*/ 4610303 h 6533505"/>
                  <a:gd name="connsiteX6" fmla="*/ 1978705 w 3824480"/>
                  <a:gd name="connsiteY6" fmla="*/ 6505862 h 6533505"/>
                  <a:gd name="connsiteX7" fmla="*/ 3282401 w 3824480"/>
                  <a:gd name="connsiteY7" fmla="*/ 5900068 h 6533505"/>
                  <a:gd name="connsiteX8" fmla="*/ 3298984 w 3824480"/>
                  <a:gd name="connsiteY8" fmla="*/ 5886185 h 6533505"/>
                  <a:gd name="connsiteX9" fmla="*/ 3785541 w 3824480"/>
                  <a:gd name="connsiteY9" fmla="*/ 5382338 h 6533505"/>
                  <a:gd name="connsiteX10" fmla="*/ 3807218 w 3824480"/>
                  <a:gd name="connsiteY10" fmla="*/ 5348423 h 6533505"/>
                  <a:gd name="connsiteX11" fmla="*/ 3809424 w 3824480"/>
                  <a:gd name="connsiteY11" fmla="*/ 5335934 h 6533505"/>
                  <a:gd name="connsiteX12" fmla="*/ 3816514 w 3824480"/>
                  <a:gd name="connsiteY12" fmla="*/ 5325416 h 6533505"/>
                  <a:gd name="connsiteX13" fmla="*/ 3824480 w 3824480"/>
                  <a:gd name="connsiteY13" fmla="*/ 5285961 h 6533505"/>
                  <a:gd name="connsiteX14" fmla="*/ 3824480 w 3824480"/>
                  <a:gd name="connsiteY14" fmla="*/ 104451 h 6533505"/>
                  <a:gd name="connsiteX15" fmla="*/ 3723116 w 3824480"/>
                  <a:gd name="connsiteY15" fmla="*/ 3088 h 6533505"/>
                  <a:gd name="connsiteX16" fmla="*/ 3715739 w 3824480"/>
                  <a:gd name="connsiteY16" fmla="*/ 4577 h 6533505"/>
                  <a:gd name="connsiteX17" fmla="*/ 3704120 w 3824480"/>
                  <a:gd name="connsiteY17" fmla="*/ 0 h 6533505"/>
                  <a:gd name="connsiteX18" fmla="*/ 3632975 w 3824480"/>
                  <a:gd name="connsiteY18" fmla="*/ 30935 h 6533505"/>
                  <a:gd name="connsiteX19" fmla="*/ 33595 w 3824480"/>
                  <a:gd name="connsiteY19" fmla="*/ 3758201 h 6533505"/>
                  <a:gd name="connsiteX20" fmla="*/ 11917 w 3824480"/>
                  <a:gd name="connsiteY20" fmla="*/ 3792116 h 6533505"/>
                  <a:gd name="connsiteX21" fmla="*/ 10980 w 3824480"/>
                  <a:gd name="connsiteY21" fmla="*/ 3797421 h 653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480" h="6533505">
                    <a:moveTo>
                      <a:pt x="7965" y="3801891"/>
                    </a:moveTo>
                    <a:cubicBezTo>
                      <a:pt x="2838" y="3814017"/>
                      <a:pt x="0" y="3827351"/>
                      <a:pt x="1" y="3841347"/>
                    </a:cubicBezTo>
                    <a:lnTo>
                      <a:pt x="1" y="4169672"/>
                    </a:lnTo>
                    <a:lnTo>
                      <a:pt x="13897" y="4311695"/>
                    </a:lnTo>
                    <a:cubicBezTo>
                      <a:pt x="36606" y="4574356"/>
                      <a:pt x="51824" y="4784134"/>
                      <a:pt x="237934" y="4827290"/>
                    </a:cubicBezTo>
                    <a:cubicBezTo>
                      <a:pt x="535709" y="4896339"/>
                      <a:pt x="1166877" y="4330539"/>
                      <a:pt x="1457006" y="4610303"/>
                    </a:cubicBezTo>
                    <a:cubicBezTo>
                      <a:pt x="1747135" y="4890066"/>
                      <a:pt x="1505970" y="6291579"/>
                      <a:pt x="1978705" y="6505862"/>
                    </a:cubicBezTo>
                    <a:cubicBezTo>
                      <a:pt x="2274165" y="6639789"/>
                      <a:pt x="2839596" y="6262663"/>
                      <a:pt x="3282401" y="5900068"/>
                    </a:cubicBezTo>
                    <a:lnTo>
                      <a:pt x="3298984" y="5886185"/>
                    </a:lnTo>
                    <a:lnTo>
                      <a:pt x="3785541" y="5382338"/>
                    </a:lnTo>
                    <a:cubicBezTo>
                      <a:pt x="3795262" y="5372271"/>
                      <a:pt x="3802485" y="5360709"/>
                      <a:pt x="3807218" y="5348423"/>
                    </a:cubicBezTo>
                    <a:lnTo>
                      <a:pt x="3809424" y="5335934"/>
                    </a:lnTo>
                    <a:lnTo>
                      <a:pt x="3816514" y="5325416"/>
                    </a:lnTo>
                    <a:cubicBezTo>
                      <a:pt x="3821644" y="5313291"/>
                      <a:pt x="3824479" y="5299956"/>
                      <a:pt x="3824480" y="5285961"/>
                    </a:cubicBezTo>
                    <a:lnTo>
                      <a:pt x="3824480" y="104451"/>
                    </a:lnTo>
                    <a:cubicBezTo>
                      <a:pt x="3824479" y="48470"/>
                      <a:pt x="3779098" y="3088"/>
                      <a:pt x="3723116" y="3088"/>
                    </a:cubicBezTo>
                    <a:lnTo>
                      <a:pt x="3715739" y="4577"/>
                    </a:lnTo>
                    <a:lnTo>
                      <a:pt x="3704120" y="0"/>
                    </a:lnTo>
                    <a:cubicBezTo>
                      <a:pt x="3678183" y="453"/>
                      <a:pt x="3652419" y="10801"/>
                      <a:pt x="3632975" y="30935"/>
                    </a:cubicBezTo>
                    <a:lnTo>
                      <a:pt x="33595" y="3758201"/>
                    </a:lnTo>
                    <a:cubicBezTo>
                      <a:pt x="23873" y="3768268"/>
                      <a:pt x="16651" y="3779831"/>
                      <a:pt x="11917" y="3792116"/>
                    </a:cubicBezTo>
                    <a:lnTo>
                      <a:pt x="10980" y="3797421"/>
                    </a:lnTo>
                    <a:close/>
                  </a:path>
                </a:pathLst>
              </a:custGeom>
              <a:solidFill>
                <a:srgbClr val="247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FCB4885-7D2A-BA4B-422C-C26E0F8FAF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7781337"/>
              <a:ext cx="6091238" cy="2293066"/>
              <a:chOff x="18349912" y="16629734"/>
              <a:chExt cx="6091238" cy="229306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B0E814F-131E-F0C6-4412-5427A29B46A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49912" y="16629734"/>
                <a:ext cx="6091238" cy="2159032"/>
                <a:chOff x="16297844" y="15790694"/>
                <a:chExt cx="10216452" cy="3621210"/>
              </a:xfrm>
              <a:solidFill>
                <a:srgbClr val="F8B906"/>
              </a:solidFill>
            </p:grpSpPr>
            <p:sp>
              <p:nvSpPr>
                <p:cNvPr id="2241" name="Freeform: Shape 2240">
                  <a:extLst>
                    <a:ext uri="{FF2B5EF4-FFF2-40B4-BE49-F238E27FC236}">
                      <a16:creationId xmlns:a16="http://schemas.microsoft.com/office/drawing/2014/main" id="{2E0E69E3-7822-A230-8D0A-BA1EDCC45AD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243" name="Group 2242">
                  <a:extLst>
                    <a:ext uri="{FF2B5EF4-FFF2-40B4-BE49-F238E27FC236}">
                      <a16:creationId xmlns:a16="http://schemas.microsoft.com/office/drawing/2014/main" id="{10DCF004-B693-8C8F-E7D4-A832A461A05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2246" name="Rectangle: Rounded Corners 2245">
                    <a:extLst>
                      <a:ext uri="{FF2B5EF4-FFF2-40B4-BE49-F238E27FC236}">
                        <a16:creationId xmlns:a16="http://schemas.microsoft.com/office/drawing/2014/main" id="{5D543DDA-F4FD-D11C-AFB3-9A473CAFF0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7" name="Rectangle: Rounded Corners 2246">
                    <a:extLst>
                      <a:ext uri="{FF2B5EF4-FFF2-40B4-BE49-F238E27FC236}">
                        <a16:creationId xmlns:a16="http://schemas.microsoft.com/office/drawing/2014/main" id="{8B7CE329-4A99-43AC-10BE-3F5FACE0451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8" name="Rectangle: Rounded Corners 2247">
                    <a:extLst>
                      <a:ext uri="{FF2B5EF4-FFF2-40B4-BE49-F238E27FC236}">
                        <a16:creationId xmlns:a16="http://schemas.microsoft.com/office/drawing/2014/main" id="{F24C74EB-DE03-9750-DD61-BE29E02AB44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9" name="Rectangle: Rounded Corners 2248">
                    <a:extLst>
                      <a:ext uri="{FF2B5EF4-FFF2-40B4-BE49-F238E27FC236}">
                        <a16:creationId xmlns:a16="http://schemas.microsoft.com/office/drawing/2014/main" id="{6CBB0B21-5C99-7770-5A65-7C0038771D6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2D6B709-46D7-7275-BFC7-EED12010856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75187" y="18309426"/>
                <a:ext cx="6048038" cy="613374"/>
                <a:chOff x="18375187" y="18309426"/>
                <a:chExt cx="6048038" cy="613374"/>
              </a:xfrm>
              <a:solidFill>
                <a:srgbClr val="F2CE4C"/>
              </a:solidFill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F3167F7C-EC01-80B5-8C8B-7B4273AA31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859035" y="16790956"/>
                  <a:ext cx="45719" cy="30826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B617F4E-EBFE-15BC-DADD-80CDF2D8931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889211" y="16800087"/>
                  <a:ext cx="45719" cy="3073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0" name="Freeform: Shape 2239">
                  <a:extLst>
                    <a:ext uri="{FF2B5EF4-FFF2-40B4-BE49-F238E27FC236}">
                      <a16:creationId xmlns:a16="http://schemas.microsoft.com/office/drawing/2014/main" id="{742DC1AC-C603-BC59-1907-6FB50862EF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312182" y="18899981"/>
                  <a:ext cx="159548" cy="22819"/>
                </a:xfrm>
                <a:custGeom>
                  <a:avLst/>
                  <a:gdLst>
                    <a:gd name="connsiteX0" fmla="*/ 0 w 190500"/>
                    <a:gd name="connsiteY0" fmla="*/ 88106 h 88106"/>
                    <a:gd name="connsiteX1" fmla="*/ 190500 w 190500"/>
                    <a:gd name="connsiteY1" fmla="*/ 0 h 88106"/>
                    <a:gd name="connsiteX0" fmla="*/ 304149 w 310642"/>
                    <a:gd name="connsiteY0" fmla="*/ 895349 h 895349"/>
                    <a:gd name="connsiteX1" fmla="*/ 6493 w 310642"/>
                    <a:gd name="connsiteY1" fmla="*/ 0 h 895349"/>
                    <a:gd name="connsiteX0" fmla="*/ 0 w 157162"/>
                    <a:gd name="connsiteY0" fmla="*/ 8477 h 16955"/>
                    <a:gd name="connsiteX1" fmla="*/ 157162 w 157162"/>
                    <a:gd name="connsiteY1" fmla="*/ 8478 h 16955"/>
                    <a:gd name="connsiteX0" fmla="*/ 0 w 152400"/>
                    <a:gd name="connsiteY0" fmla="*/ 9748 h 9972"/>
                    <a:gd name="connsiteX1" fmla="*/ 152400 w 152400"/>
                    <a:gd name="connsiteY1" fmla="*/ 224 h 9972"/>
                    <a:gd name="connsiteX0" fmla="*/ 0 w 10000"/>
                    <a:gd name="connsiteY0" fmla="*/ 9550 h 27772"/>
                    <a:gd name="connsiteX1" fmla="*/ 10000 w 10000"/>
                    <a:gd name="connsiteY1" fmla="*/ 0 h 27772"/>
                    <a:gd name="connsiteX0" fmla="*/ 0 w 10000"/>
                    <a:gd name="connsiteY0" fmla="*/ 9550 h 30075"/>
                    <a:gd name="connsiteX1" fmla="*/ 10000 w 10000"/>
                    <a:gd name="connsiteY1" fmla="*/ 0 h 30075"/>
                    <a:gd name="connsiteX0" fmla="*/ 0 w 10469"/>
                    <a:gd name="connsiteY0" fmla="*/ 2386 h 26269"/>
                    <a:gd name="connsiteX1" fmla="*/ 10469 w 10469"/>
                    <a:gd name="connsiteY1" fmla="*/ 0 h 26269"/>
                    <a:gd name="connsiteX0" fmla="*/ 0 w 10469"/>
                    <a:gd name="connsiteY0" fmla="*/ 2386 h 29924"/>
                    <a:gd name="connsiteX1" fmla="*/ 10469 w 10469"/>
                    <a:gd name="connsiteY1" fmla="*/ 0 h 29924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  <a:gd name="connsiteX0" fmla="*/ 0 w 10469"/>
                    <a:gd name="connsiteY0" fmla="*/ 2386 h 21598"/>
                    <a:gd name="connsiteX1" fmla="*/ 10469 w 10469"/>
                    <a:gd name="connsiteY1" fmla="*/ 0 h 21598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69" h="22882">
                      <a:moveTo>
                        <a:pt x="0" y="2386"/>
                      </a:moveTo>
                      <a:cubicBezTo>
                        <a:pt x="2813" y="23081"/>
                        <a:pt x="5937" y="36614"/>
                        <a:pt x="10469" y="0"/>
                      </a:cubicBezTo>
                    </a:path>
                  </a:pathLst>
                </a:custGeom>
                <a:noFill/>
                <a:ln w="44450" cap="rnd">
                  <a:solidFill>
                    <a:srgbClr val="F3D4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251" name="Group 2250">
              <a:extLst>
                <a:ext uri="{FF2B5EF4-FFF2-40B4-BE49-F238E27FC236}">
                  <a16:creationId xmlns:a16="http://schemas.microsoft.com/office/drawing/2014/main" id="{3D2163E4-DC86-3528-0D87-A7CE767DDB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7371378"/>
              <a:ext cx="5351278" cy="2487008"/>
              <a:chOff x="18708462" y="16219775"/>
              <a:chExt cx="5351278" cy="2487008"/>
            </a:xfrm>
          </p:grpSpPr>
          <p:grpSp>
            <p:nvGrpSpPr>
              <p:cNvPr id="2252" name="Group 2251">
                <a:extLst>
                  <a:ext uri="{FF2B5EF4-FFF2-40B4-BE49-F238E27FC236}">
                    <a16:creationId xmlns:a16="http://schemas.microsoft.com/office/drawing/2014/main" id="{25E4003A-AFDD-DB2A-D038-F14BFD234AC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361883"/>
                <a:chOff x="18708462" y="16344900"/>
                <a:chExt cx="5351278" cy="2361883"/>
              </a:xfrm>
            </p:grpSpPr>
            <p:grpSp>
              <p:nvGrpSpPr>
                <p:cNvPr id="2269" name="Group 2268">
                  <a:extLst>
                    <a:ext uri="{FF2B5EF4-FFF2-40B4-BE49-F238E27FC236}">
                      <a16:creationId xmlns:a16="http://schemas.microsoft.com/office/drawing/2014/main" id="{7E5838B7-87AF-3F89-0766-B090DB9ED4B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08462" y="16344900"/>
                  <a:ext cx="5351278" cy="2145644"/>
                  <a:chOff x="18469420" y="16241414"/>
                  <a:chExt cx="5867461" cy="2352615"/>
                </a:xfrm>
              </p:grpSpPr>
              <p:grpSp>
                <p:nvGrpSpPr>
                  <p:cNvPr id="2280" name="Group 2279">
                    <a:extLst>
                      <a:ext uri="{FF2B5EF4-FFF2-40B4-BE49-F238E27FC236}">
                        <a16:creationId xmlns:a16="http://schemas.microsoft.com/office/drawing/2014/main" id="{C35DA8EB-CFA5-406C-CF94-D9F7A17F31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241414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90" name="Group 2289">
                      <a:extLst>
                        <a:ext uri="{FF2B5EF4-FFF2-40B4-BE49-F238E27FC236}">
                          <a16:creationId xmlns:a16="http://schemas.microsoft.com/office/drawing/2014/main" id="{BFD096DB-9E48-E195-2F81-F9DE0C0A6DEE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92" name="Rectangle: Rounded Corners 2291">
                        <a:extLst>
                          <a:ext uri="{FF2B5EF4-FFF2-40B4-BE49-F238E27FC236}">
                            <a16:creationId xmlns:a16="http://schemas.microsoft.com/office/drawing/2014/main" id="{E237FC5D-B68D-67E5-96EF-7707B9EBF3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3" name="Rectangle: Rounded Corners 2292">
                        <a:extLst>
                          <a:ext uri="{FF2B5EF4-FFF2-40B4-BE49-F238E27FC236}">
                            <a16:creationId xmlns:a16="http://schemas.microsoft.com/office/drawing/2014/main" id="{53F95804-476E-8C0E-D8C4-9C71CC3F1A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4" name="Rectangle: Rounded Corners 2293">
                        <a:extLst>
                          <a:ext uri="{FF2B5EF4-FFF2-40B4-BE49-F238E27FC236}">
                            <a16:creationId xmlns:a16="http://schemas.microsoft.com/office/drawing/2014/main" id="{331BE7CB-56C1-3B4D-0D04-970C84875D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300" name="Rectangle: Rounded Corners 2299">
                        <a:extLst>
                          <a:ext uri="{FF2B5EF4-FFF2-40B4-BE49-F238E27FC236}">
                            <a16:creationId xmlns:a16="http://schemas.microsoft.com/office/drawing/2014/main" id="{14909E43-E9F6-E252-24C8-53BF37D8B7F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91" name="Freeform: Shape 2290">
                      <a:extLst>
                        <a:ext uri="{FF2B5EF4-FFF2-40B4-BE49-F238E27FC236}">
                          <a16:creationId xmlns:a16="http://schemas.microsoft.com/office/drawing/2014/main" id="{61E4BBDE-662A-AB4B-A39A-71B651A7E7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281" name="Group 2280">
                    <a:extLst>
                      <a:ext uri="{FF2B5EF4-FFF2-40B4-BE49-F238E27FC236}">
                        <a16:creationId xmlns:a16="http://schemas.microsoft.com/office/drawing/2014/main" id="{3E0AA601-3386-CEB4-719C-023900EBA4A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69420" y="16643986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84" name="Group 2283">
                      <a:extLst>
                        <a:ext uri="{FF2B5EF4-FFF2-40B4-BE49-F238E27FC236}">
                          <a16:creationId xmlns:a16="http://schemas.microsoft.com/office/drawing/2014/main" id="{67DC1EF0-4D84-3A94-E7EC-37EECFDBF4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86" name="Rectangle: Rounded Corners 2285">
                        <a:extLst>
                          <a:ext uri="{FF2B5EF4-FFF2-40B4-BE49-F238E27FC236}">
                            <a16:creationId xmlns:a16="http://schemas.microsoft.com/office/drawing/2014/main" id="{C889EC5B-AF47-6B0C-E98E-9B1288395F83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7" name="Rectangle: Rounded Corners 2286">
                        <a:extLst>
                          <a:ext uri="{FF2B5EF4-FFF2-40B4-BE49-F238E27FC236}">
                            <a16:creationId xmlns:a16="http://schemas.microsoft.com/office/drawing/2014/main" id="{F1F6B6FA-6DA6-D42F-2714-08212B986E2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8" name="Rectangle: Rounded Corners 2287">
                        <a:extLst>
                          <a:ext uri="{FF2B5EF4-FFF2-40B4-BE49-F238E27FC236}">
                            <a16:creationId xmlns:a16="http://schemas.microsoft.com/office/drawing/2014/main" id="{ED5EC434-6276-DCCE-A518-6039ADD8068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9" name="Rectangle: Rounded Corners 2288">
                        <a:extLst>
                          <a:ext uri="{FF2B5EF4-FFF2-40B4-BE49-F238E27FC236}">
                            <a16:creationId xmlns:a16="http://schemas.microsoft.com/office/drawing/2014/main" id="{8D40730D-227A-777F-8D56-265D1D38AF7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85" name="Freeform: Shape 2284">
                      <a:extLst>
                        <a:ext uri="{FF2B5EF4-FFF2-40B4-BE49-F238E27FC236}">
                          <a16:creationId xmlns:a16="http://schemas.microsoft.com/office/drawing/2014/main" id="{E5FB64B1-E3F6-9A7F-E12E-4A6E56B57B6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2" name="Rectangle: Rounded Corners 2281">
                    <a:extLst>
                      <a:ext uri="{FF2B5EF4-FFF2-40B4-BE49-F238E27FC236}">
                        <a16:creationId xmlns:a16="http://schemas.microsoft.com/office/drawing/2014/main" id="{DE3D6E47-6CA4-2C4B-EE99-510EA6A69AA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96525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83" name="Rectangle: Rounded Corners 2282">
                    <a:extLst>
                      <a:ext uri="{FF2B5EF4-FFF2-40B4-BE49-F238E27FC236}">
                        <a16:creationId xmlns:a16="http://schemas.microsoft.com/office/drawing/2014/main" id="{582F6D69-CB75-7F06-DAF9-0E7703F0EF9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57660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70" name="Group 2269">
                  <a:extLst>
                    <a:ext uri="{FF2B5EF4-FFF2-40B4-BE49-F238E27FC236}">
                      <a16:creationId xmlns:a16="http://schemas.microsoft.com/office/drawing/2014/main" id="{003D3905-550D-650D-6A5B-300291B7219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10512" y="17176870"/>
                  <a:ext cx="5348431" cy="1529913"/>
                  <a:chOff x="18710512" y="17176870"/>
                  <a:chExt cx="5348431" cy="1529913"/>
                </a:xfrm>
              </p:grpSpPr>
              <p:sp>
                <p:nvSpPr>
                  <p:cNvPr id="2271" name="Rectangle: Rounded Corners 2270">
                    <a:extLst>
                      <a:ext uri="{FF2B5EF4-FFF2-40B4-BE49-F238E27FC236}">
                        <a16:creationId xmlns:a16="http://schemas.microsoft.com/office/drawing/2014/main" id="{F0823EC4-52E8-C14B-9E06-9E108AD14A8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500563" y="16348129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2" name="Rectangle: Rounded Corners 2271">
                    <a:extLst>
                      <a:ext uri="{FF2B5EF4-FFF2-40B4-BE49-F238E27FC236}">
                        <a16:creationId xmlns:a16="http://schemas.microsoft.com/office/drawing/2014/main" id="{DD9CF928-B67D-8590-2498-D1B7197E31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6621" y="16352183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3" name="Rectangle: Rounded Corners 2272">
                    <a:extLst>
                      <a:ext uri="{FF2B5EF4-FFF2-40B4-BE49-F238E27FC236}">
                        <a16:creationId xmlns:a16="http://schemas.microsoft.com/office/drawing/2014/main" id="{71FDE34A-1E28-E283-3E18-1DB3301F768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498246" y="16677181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4" name="Rectangle: Rounded Corners 2273">
                    <a:extLst>
                      <a:ext uri="{FF2B5EF4-FFF2-40B4-BE49-F238E27FC236}">
                        <a16:creationId xmlns:a16="http://schemas.microsoft.com/office/drawing/2014/main" id="{BCC96C62-2241-23C7-06F8-EC4EAB5CD4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4304" y="16676472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5" name="Rectangle: Rounded Corners 2274">
                    <a:extLst>
                      <a:ext uri="{FF2B5EF4-FFF2-40B4-BE49-F238E27FC236}">
                        <a16:creationId xmlns:a16="http://schemas.microsoft.com/office/drawing/2014/main" id="{E081AAA0-0D11-3F07-3EEC-64963D1E7CE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22857" y="17176870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6" name="Rectangle: Rounded Corners 2275">
                    <a:extLst>
                      <a:ext uri="{FF2B5EF4-FFF2-40B4-BE49-F238E27FC236}">
                        <a16:creationId xmlns:a16="http://schemas.microsoft.com/office/drawing/2014/main" id="{874230F9-CA35-6B61-6A0E-6E522AAABD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803505" y="17181633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7" name="Rectangle: Rounded Corners 2276">
                    <a:extLst>
                      <a:ext uri="{FF2B5EF4-FFF2-40B4-BE49-F238E27FC236}">
                        <a16:creationId xmlns:a16="http://schemas.microsoft.com/office/drawing/2014/main" id="{396FAED0-A7D7-C28F-34C2-79421C14009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1244700" y="18170614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8" name="Rectangle: Rounded Corners 2277">
                    <a:extLst>
                      <a:ext uri="{FF2B5EF4-FFF2-40B4-BE49-F238E27FC236}">
                        <a16:creationId xmlns:a16="http://schemas.microsoft.com/office/drawing/2014/main" id="{5424BC3F-0BB0-C17D-BF6D-E9814C0C0FF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19978699" y="16597084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9" name="Rectangle: Rounded Corners 2278">
                    <a:extLst>
                      <a:ext uri="{FF2B5EF4-FFF2-40B4-BE49-F238E27FC236}">
                        <a16:creationId xmlns:a16="http://schemas.microsoft.com/office/drawing/2014/main" id="{4D6ECEFD-9C7D-D36B-4403-7FCD714B2AE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2557043" y="16603135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253" name="Rectangle: Rounded Corners 2252">
                <a:extLst>
                  <a:ext uri="{FF2B5EF4-FFF2-40B4-BE49-F238E27FC236}">
                    <a16:creationId xmlns:a16="http://schemas.microsoft.com/office/drawing/2014/main" id="{953B9EC4-B1B0-ECAE-F26E-C89B8F7738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604829" y="16057830"/>
                <a:ext cx="104400" cy="6087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4" name="Rectangle: Rounded Corners 2253">
                <a:extLst>
                  <a:ext uri="{FF2B5EF4-FFF2-40B4-BE49-F238E27FC236}">
                    <a16:creationId xmlns:a16="http://schemas.microsoft.com/office/drawing/2014/main" id="{319ED84D-D5BF-EE05-3062-BD510AEBA6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728166" y="17364983"/>
                <a:ext cx="104217" cy="976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5" name="Rectangle: Rounded Corners 2254">
                <a:extLst>
                  <a:ext uri="{FF2B5EF4-FFF2-40B4-BE49-F238E27FC236}">
                    <a16:creationId xmlns:a16="http://schemas.microsoft.com/office/drawing/2014/main" id="{330D6639-C9E5-CE61-A262-7807632468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0564564" y="16862901"/>
                <a:ext cx="104400" cy="17002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6" name="Rectangle: Rounded Corners 2255">
                <a:extLst>
                  <a:ext uri="{FF2B5EF4-FFF2-40B4-BE49-F238E27FC236}">
                    <a16:creationId xmlns:a16="http://schemas.microsoft.com/office/drawing/2014/main" id="{643E876D-9B65-E2A5-E624-7E05207588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018261" y="17123476"/>
                <a:ext cx="72000" cy="4068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7" name="Rectangle: Rounded Corners 2256">
                <a:extLst>
                  <a:ext uri="{FF2B5EF4-FFF2-40B4-BE49-F238E27FC236}">
                    <a16:creationId xmlns:a16="http://schemas.microsoft.com/office/drawing/2014/main" id="{D8E9B989-83EB-419B-C51D-8FE57BB52E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852236" y="17455683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8" name="Rectangle: Rounded Corners 2257">
                <a:extLst>
                  <a:ext uri="{FF2B5EF4-FFF2-40B4-BE49-F238E27FC236}">
                    <a16:creationId xmlns:a16="http://schemas.microsoft.com/office/drawing/2014/main" id="{849F5AA0-8565-3C75-FFD8-751B9B052E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733667" y="16863977"/>
                <a:ext cx="73617" cy="2467638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9" name="Rectangle: Rounded Corners 2258">
                <a:extLst>
                  <a:ext uri="{FF2B5EF4-FFF2-40B4-BE49-F238E27FC236}">
                    <a16:creationId xmlns:a16="http://schemas.microsoft.com/office/drawing/2014/main" id="{94BFB7A2-A885-E8A0-4E52-1BF09C67B0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858754" y="17234227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0" name="Rectangle: Rounded Corners 2259">
                <a:extLst>
                  <a:ext uri="{FF2B5EF4-FFF2-40B4-BE49-F238E27FC236}">
                    <a16:creationId xmlns:a16="http://schemas.microsoft.com/office/drawing/2014/main" id="{28C58E89-0DFD-6ADE-E4F5-C6BD3E9866A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0698184" y="15765674"/>
                <a:ext cx="104217" cy="15195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1" name="Rectangle: Rounded Corners 2260">
                <a:extLst>
                  <a:ext uri="{FF2B5EF4-FFF2-40B4-BE49-F238E27FC236}">
                    <a16:creationId xmlns:a16="http://schemas.microsoft.com/office/drawing/2014/main" id="{A21AD412-6ADB-8A0C-5C38-1322B4B4EA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117625" y="16060967"/>
                <a:ext cx="104217" cy="593848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2" name="Rectangle: Rounded Corners 2261">
                <a:extLst>
                  <a:ext uri="{FF2B5EF4-FFF2-40B4-BE49-F238E27FC236}">
                    <a16:creationId xmlns:a16="http://schemas.microsoft.com/office/drawing/2014/main" id="{A87D6695-61D4-546F-92F1-6A8E3D4E60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439913" y="16150415"/>
                <a:ext cx="104217" cy="292560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3" name="Rectangle: Rounded Corners 2262">
                <a:extLst>
                  <a:ext uri="{FF2B5EF4-FFF2-40B4-BE49-F238E27FC236}">
                    <a16:creationId xmlns:a16="http://schemas.microsoft.com/office/drawing/2014/main" id="{2309760F-A879-1C4C-3BFB-D7613FC2E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04185" y="16175220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4" name="Rectangle: Rounded Corners 2263">
                <a:extLst>
                  <a:ext uri="{FF2B5EF4-FFF2-40B4-BE49-F238E27FC236}">
                    <a16:creationId xmlns:a16="http://schemas.microsoft.com/office/drawing/2014/main" id="{7357A8B7-5111-A2C3-6883-BBDF19164E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382426" y="16198711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v</a:t>
                </a:r>
              </a:p>
            </p:txBody>
          </p:sp>
          <p:sp>
            <p:nvSpPr>
              <p:cNvPr id="2265" name="Rectangle: Rounded Corners 2264">
                <a:extLst>
                  <a:ext uri="{FF2B5EF4-FFF2-40B4-BE49-F238E27FC236}">
                    <a16:creationId xmlns:a16="http://schemas.microsoft.com/office/drawing/2014/main" id="{FF42ECC9-A0D5-02B1-4C24-90BE317464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465524" y="17765777"/>
                <a:ext cx="104217" cy="391303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6" name="Rectangle: Rounded Corners 2265">
                <a:extLst>
                  <a:ext uri="{FF2B5EF4-FFF2-40B4-BE49-F238E27FC236}">
                    <a16:creationId xmlns:a16="http://schemas.microsoft.com/office/drawing/2014/main" id="{AC82C3DD-1A4D-6BA1-695C-7EB54FB241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013832" y="17516511"/>
                <a:ext cx="104217" cy="75690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7" name="Rectangle: Rounded Corners 2266">
                <a:extLst>
                  <a:ext uri="{FF2B5EF4-FFF2-40B4-BE49-F238E27FC236}">
                    <a16:creationId xmlns:a16="http://schemas.microsoft.com/office/drawing/2014/main" id="{FE1BDC4D-6A71-CF68-7148-6AA6FC9169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83559" y="17886545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8" name="Rectangle: Rounded Corners 2267">
                <a:extLst>
                  <a:ext uri="{FF2B5EF4-FFF2-40B4-BE49-F238E27FC236}">
                    <a16:creationId xmlns:a16="http://schemas.microsoft.com/office/drawing/2014/main" id="{ACFF0108-3C0F-D4BB-DF72-89F3E2BE09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296701" y="17935436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490212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8843201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662630" y="20502836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371111" y="20603007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15293184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115243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3125419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4871" y="2283314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490940" y="21863356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26" name="TextBox 2325">
                <a:extLst>
                  <a:ext uri="{FF2B5EF4-FFF2-40B4-BE49-F238E27FC236}">
                    <a16:creationId xmlns:a16="http://schemas.microsoft.com/office/drawing/2014/main" id="{D14E93D0-25B4-0D50-CFFC-2D24F10F365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Compute the error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𝐸</m:t>
                    </m:r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 by determining how far the output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 is from the actual target value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𝑌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).</a:t>
                </a:r>
              </a:p>
            </p:txBody>
          </p:sp>
        </mc:Choice>
        <mc:Fallback>
          <p:sp>
            <p:nvSpPr>
              <p:cNvPr id="2326" name="TextBox 2325">
                <a:extLst>
                  <a:ext uri="{FF2B5EF4-FFF2-40B4-BE49-F238E27FC236}">
                    <a16:creationId xmlns:a16="http://schemas.microsoft.com/office/drawing/2014/main" id="{D14E93D0-25B4-0D50-CFFC-2D24F10F365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blipFill>
                <a:blip r:embed="rId5"/>
                <a:stretch>
                  <a:fillRect l="-806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378645" y="24360786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or bias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1196" y="24429027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4870" y="27683123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378643" y="27634950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Repeatedly adjust the weights and biases over many iterations to gradually reduce the model’s error.</a:t>
            </a:r>
          </a:p>
        </p:txBody>
      </p: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490940" y="28617987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95078" y="7210388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56" name="TextBox 2355">
                <a:extLst>
                  <a:ext uri="{FF2B5EF4-FFF2-40B4-BE49-F238E27FC236}">
                    <a16:creationId xmlns:a16="http://schemas.microsoft.com/office/drawing/2014/main" id="{7304A43A-E099-147C-1B8B-16282D91A06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perceptron mimics a single biological neuron, receiving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that represent other neuron’s excitement levels.</a:t>
                </a:r>
              </a:p>
            </p:txBody>
          </p:sp>
        </mc:Choice>
        <mc:Fallback>
          <p:sp>
            <p:nvSpPr>
              <p:cNvPr id="2356" name="TextBox 2355">
                <a:extLst>
                  <a:ext uri="{FF2B5EF4-FFF2-40B4-BE49-F238E27FC236}">
                    <a16:creationId xmlns:a16="http://schemas.microsoft.com/office/drawing/2014/main" id="{7304A43A-E099-147C-1B8B-16282D91A06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blipFill>
                <a:blip r:embed="rId6"/>
                <a:stretch>
                  <a:fillRect l="-991" t="-4274" r="-1712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7869" y="8431652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59" name="TextBox 2358">
                <a:extLst>
                  <a:ext uri="{FF2B5EF4-FFF2-40B4-BE49-F238E27FC236}">
                    <a16:creationId xmlns:a16="http://schemas.microsoft.com/office/drawing/2014/main" id="{EEC4F190-08AE-687C-BC55-9D4330B56B1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strength of each input connection is represented by a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), where positive values are excitatory, and negative values are inhibitory.</a:t>
                </a:r>
              </a:p>
            </p:txBody>
          </p:sp>
        </mc:Choice>
        <mc:Fallback>
          <p:sp>
            <p:nvSpPr>
              <p:cNvPr id="2359" name="TextBox 2358">
                <a:extLst>
                  <a:ext uri="{FF2B5EF4-FFF2-40B4-BE49-F238E27FC236}">
                    <a16:creationId xmlns:a16="http://schemas.microsoft.com/office/drawing/2014/main" id="{EEC4F190-08AE-687C-BC55-9D4330B56B1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blipFill>
                <a:blip r:embed="rId7"/>
                <a:stretch>
                  <a:fillRect l="-991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6923" y="9871058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770EA8-E4EF-BC52-6571-AA7F7853FFC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Each input is multiplied by its weight, and the results are summed to determine the perceptron’s activation state. A bias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𝑏</m:t>
                    </m:r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is added, acting as an activation threshold.</a:t>
                </a: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770EA8-E4EF-BC52-6571-AA7F7853FFC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blipFill>
                <a:blip r:embed="rId8"/>
                <a:stretch>
                  <a:fillRect l="-991" t="-2994" b="-9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7577" y="11284999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E02354-0386-EEDC-8415-5CE44DF3D2C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final activation value is passed through an activation function (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which is a mathematical rule that decides whether a neuron should “fire” or not.</a:t>
                </a: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E02354-0386-EEDC-8415-5CE44DF3D2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blipFill>
                <a:blip r:embed="rId9"/>
                <a:stretch>
                  <a:fillRect l="-991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14252292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E66459FC-59D3-BB2F-4D44-C76125C7AC0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176720" y="5250411"/>
            <a:ext cx="6730051" cy="11335793"/>
            <a:chOff x="8901652" y="5307520"/>
            <a:chExt cx="6730051" cy="11335793"/>
          </a:xfrm>
        </p:grpSpPr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90D78CA7-F4E2-14CA-D72C-40710A4AB9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927728">
              <a:off x="10248998" y="15952717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AA579C6C-9EFD-62D9-85B8-F89F06EB79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9556656" y="14983392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36AC560F-350D-A256-2FCE-CACDCB4ED1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13716" y="14886902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FC4D6CA5-5639-0ADD-B046-E4238692BA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177" y="14914307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58" name="Group 2757">
              <a:extLst>
                <a:ext uri="{FF2B5EF4-FFF2-40B4-BE49-F238E27FC236}">
                  <a16:creationId xmlns:a16="http://schemas.microsoft.com/office/drawing/2014/main" id="{7778081A-F034-2E61-2048-377E7C23FBB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574054" y="5307520"/>
              <a:ext cx="6057649" cy="10170008"/>
              <a:chOff x="9279085" y="5572991"/>
              <a:chExt cx="6057649" cy="10170008"/>
            </a:xfrm>
          </p:grpSpPr>
          <p:grpSp>
            <p:nvGrpSpPr>
              <p:cNvPr id="2757" name="Group 2756">
                <a:extLst>
                  <a:ext uri="{FF2B5EF4-FFF2-40B4-BE49-F238E27FC236}">
                    <a16:creationId xmlns:a16="http://schemas.microsoft.com/office/drawing/2014/main" id="{B3328CC3-D3E1-62B3-6894-B85953C76F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101" name="Rectangle 7">
                  <a:extLst>
                    <a:ext uri="{FF2B5EF4-FFF2-40B4-BE49-F238E27FC236}">
                      <a16:creationId xmlns:a16="http://schemas.microsoft.com/office/drawing/2014/main" id="{32C74449-6E23-CD20-D5E3-7EC2C3FAE9D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B17AB5A-4FA6-6C15-1B45-52E646DB06B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2A2E0014-DF22-2D50-9DB9-663FA87AC34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1" name="Freeform: Shape 2360">
                    <a:extLst>
                      <a:ext uri="{FF2B5EF4-FFF2-40B4-BE49-F238E27FC236}">
                        <a16:creationId xmlns:a16="http://schemas.microsoft.com/office/drawing/2014/main" id="{B9DFB09E-B7B7-63F0-F3D0-52FD63788D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7" name="Freeform: Shape 2366">
                    <a:extLst>
                      <a:ext uri="{FF2B5EF4-FFF2-40B4-BE49-F238E27FC236}">
                        <a16:creationId xmlns:a16="http://schemas.microsoft.com/office/drawing/2014/main" id="{1EC7CB1E-7159-F98D-7A56-01BF9BC033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98A59D52-0AAC-144F-70CA-16D6E8D285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5CB349E9-E89A-F8F8-6327-9A7A203217E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" name="Freeform: Shape 2">
                    <a:extLst>
                      <a:ext uri="{FF2B5EF4-FFF2-40B4-BE49-F238E27FC236}">
                        <a16:creationId xmlns:a16="http://schemas.microsoft.com/office/drawing/2014/main" id="{7962C8D5-86CA-A588-B9CA-0DD56CE9925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79139A6B-6860-8CC4-B258-79390D6ED53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966B3E2-05FA-183E-6D4B-0967E8536F5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A11D9E-93E8-6F91-C145-93A56664D36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C812FFEC-7CF3-D300-89CF-5503F5B66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FD8C7D2A-22C2-564D-766C-7662E3B25F3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46953D-9B8D-E572-E808-972C8838D6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8" name="Freeform: Shape 2307">
                    <a:extLst>
                      <a:ext uri="{FF2B5EF4-FFF2-40B4-BE49-F238E27FC236}">
                        <a16:creationId xmlns:a16="http://schemas.microsoft.com/office/drawing/2014/main" id="{4E83A953-CD54-EA4F-FCA1-0E0FE0E3B31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9" name="Freeform: Shape 2308">
                    <a:extLst>
                      <a:ext uri="{FF2B5EF4-FFF2-40B4-BE49-F238E27FC236}">
                        <a16:creationId xmlns:a16="http://schemas.microsoft.com/office/drawing/2014/main" id="{42B0F747-0FCD-6747-05A8-A5028B4479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0" name="Freeform: Shape 2309">
                    <a:extLst>
                      <a:ext uri="{FF2B5EF4-FFF2-40B4-BE49-F238E27FC236}">
                        <a16:creationId xmlns:a16="http://schemas.microsoft.com/office/drawing/2014/main" id="{4BD1E4DB-37B9-8A5D-E488-A7248B74FAB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1" name="Freeform: Shape 2310">
                    <a:extLst>
                      <a:ext uri="{FF2B5EF4-FFF2-40B4-BE49-F238E27FC236}">
                        <a16:creationId xmlns:a16="http://schemas.microsoft.com/office/drawing/2014/main" id="{03F86CEE-DAD3-6E15-2DD6-EC7983FC0A1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4" name="Freeform: Shape 2313">
                    <a:extLst>
                      <a:ext uri="{FF2B5EF4-FFF2-40B4-BE49-F238E27FC236}">
                        <a16:creationId xmlns:a16="http://schemas.microsoft.com/office/drawing/2014/main" id="{1C78BB3C-3EBC-F10E-CA12-DF2A707C35F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5" name="Freeform: Shape 2314">
                    <a:extLst>
                      <a:ext uri="{FF2B5EF4-FFF2-40B4-BE49-F238E27FC236}">
                        <a16:creationId xmlns:a16="http://schemas.microsoft.com/office/drawing/2014/main" id="{18F17909-445C-F0A6-68DD-915BABD5F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0" name="Freeform: Shape 2319">
                    <a:extLst>
                      <a:ext uri="{FF2B5EF4-FFF2-40B4-BE49-F238E27FC236}">
                        <a16:creationId xmlns:a16="http://schemas.microsoft.com/office/drawing/2014/main" id="{6D1FFD8E-64FD-8D25-04B3-30457220DC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1" name="Freeform: Shape 2320">
                    <a:extLst>
                      <a:ext uri="{FF2B5EF4-FFF2-40B4-BE49-F238E27FC236}">
                        <a16:creationId xmlns:a16="http://schemas.microsoft.com/office/drawing/2014/main" id="{44B1335C-3F73-EDD5-F7CE-5C2A2C89F8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49ADD99A-DFF3-D731-3286-D43AB5EA69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CDE513E8-59A5-B25B-2FD7-A656FEF2F5F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73740A44-A913-93C8-FC11-19C82CB158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B3A35CE6-200F-5774-2A34-FD30657ADE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0" name="Freeform: Shape 2359">
                    <a:extLst>
                      <a:ext uri="{FF2B5EF4-FFF2-40B4-BE49-F238E27FC236}">
                        <a16:creationId xmlns:a16="http://schemas.microsoft.com/office/drawing/2014/main" id="{0D1FED51-36FB-2679-3F4B-25B42F7328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2" name="Freeform: Shape 2361">
                    <a:extLst>
                      <a:ext uri="{FF2B5EF4-FFF2-40B4-BE49-F238E27FC236}">
                        <a16:creationId xmlns:a16="http://schemas.microsoft.com/office/drawing/2014/main" id="{8AB59A1E-C778-5C44-F3AC-565C4C781B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5" name="Freeform: Shape 2364">
                    <a:extLst>
                      <a:ext uri="{FF2B5EF4-FFF2-40B4-BE49-F238E27FC236}">
                        <a16:creationId xmlns:a16="http://schemas.microsoft.com/office/drawing/2014/main" id="{ED771A0A-A7E1-EE08-B8C5-B7790AC8174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6" name="Freeform: Shape 2365">
                    <a:extLst>
                      <a:ext uri="{FF2B5EF4-FFF2-40B4-BE49-F238E27FC236}">
                        <a16:creationId xmlns:a16="http://schemas.microsoft.com/office/drawing/2014/main" id="{ECF96429-DA5B-4B84-0D59-7D4F042B40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C936406E-77D8-011E-5CF8-87C29C00DA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080530AC-EA1A-8D8D-3F3C-9102C2DABAE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2755" name="Rectangle 2754">
                <a:extLst>
                  <a:ext uri="{FF2B5EF4-FFF2-40B4-BE49-F238E27FC236}">
                    <a16:creationId xmlns:a16="http://schemas.microsoft.com/office/drawing/2014/main" id="{2BA6631C-8F2A-9956-441B-0380DEA0FB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1D6EED7E-EAB6-78F5-E39D-6B51F82819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20" name="Rectangle 2819">
              <a:extLst>
                <a:ext uri="{FF2B5EF4-FFF2-40B4-BE49-F238E27FC236}">
                  <a16:creationId xmlns:a16="http://schemas.microsoft.com/office/drawing/2014/main" id="{84944D01-C02A-1633-DD91-D501E7BB27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522296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8" name="Rectangle 2827">
              <a:extLst>
                <a:ext uri="{FF2B5EF4-FFF2-40B4-BE49-F238E27FC236}">
                  <a16:creationId xmlns:a16="http://schemas.microsoft.com/office/drawing/2014/main" id="{DDE204D1-FA15-0876-14D2-D37FC6EB91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6890" y="10712769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11096286" y="6377064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C62FDC-8571-B848-4590-8D83477624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196332" y="6397266"/>
              <a:ext cx="3470274" cy="3024319"/>
              <a:chOff x="10901363" y="6662737"/>
              <a:chExt cx="3470274" cy="3024319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26172AA-FB96-3FD6-FBE3-BFA95A526F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599E7AA-F5E5-C1FE-CE04-CB4C53FCBB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8974B3F-1257-CF09-F6F2-DE55F430EB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5843" y="7903805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9494" y="6319479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3A9F4754-A53A-3971-CC70-49B9AFCB59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57233" y="10693043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A4901979-5C38-BAB2-1FE8-591E284C76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942408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59828B8-4C19-38DF-F487-89387C8696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2919" y="10576360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68AFA11D-12E4-F204-5AA7-ADB3524E8B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4875" y="10526352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35" name="Group 2834">
              <a:extLst>
                <a:ext uri="{FF2B5EF4-FFF2-40B4-BE49-F238E27FC236}">
                  <a16:creationId xmlns:a16="http://schemas.microsoft.com/office/drawing/2014/main" id="{8BFEC7E8-FBEC-4302-F916-C2ABB9CCAE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4541981" y="10098040"/>
              <a:ext cx="398239" cy="1029680"/>
              <a:chOff x="14247012" y="10363511"/>
              <a:chExt cx="398239" cy="1029680"/>
            </a:xfrm>
          </p:grpSpPr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078BFB2B-D806-C87B-EA26-7030E2B531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AF44F255-D52F-6125-639A-8C802AC543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5" name="Rectangle 2824">
                <a:extLst>
                  <a:ext uri="{FF2B5EF4-FFF2-40B4-BE49-F238E27FC236}">
                    <a16:creationId xmlns:a16="http://schemas.microsoft.com/office/drawing/2014/main" id="{B8AC800D-CEFB-DF26-8F29-DD58424076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05E03FA-52A9-4E37-7B02-180EC0D6D4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F27121B6-07BA-FFA9-8BB9-234602B6A1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9259" y="10623496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2" name="Rectangle 2841">
              <a:extLst>
                <a:ext uri="{FF2B5EF4-FFF2-40B4-BE49-F238E27FC236}">
                  <a16:creationId xmlns:a16="http://schemas.microsoft.com/office/drawing/2014/main" id="{B3023C35-91E5-F2D7-D4FA-27B5A6EF8A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6" y="12357303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3E241043-CB4D-C904-5E8B-2C0BB94934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9091" y="12451202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076DB589-9E93-77CB-A78B-D1E8429C3D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44153" y="12241022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2" name="Rectangle 2851">
              <a:extLst>
                <a:ext uri="{FF2B5EF4-FFF2-40B4-BE49-F238E27FC236}">
                  <a16:creationId xmlns:a16="http://schemas.microsoft.com/office/drawing/2014/main" id="{3DFAC0F6-5727-5CF7-25C6-B04ABF6629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75266" y="12499746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CF96E29D-8E58-7287-DF37-378673CC09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00136" y="12499746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3ACE6EBE-364F-F28A-2D7A-D4017210CE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7726" y="12365903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2" name="Group 2871">
              <a:extLst>
                <a:ext uri="{FF2B5EF4-FFF2-40B4-BE49-F238E27FC236}">
                  <a16:creationId xmlns:a16="http://schemas.microsoft.com/office/drawing/2014/main" id="{DC6914F0-B791-A641-C77D-BA916352BA2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355147" y="6729080"/>
              <a:ext cx="216535" cy="248285"/>
              <a:chOff x="13647688" y="6849399"/>
              <a:chExt cx="216535" cy="248285"/>
            </a:xfrm>
          </p:grpSpPr>
          <p:sp>
            <p:nvSpPr>
              <p:cNvPr id="2870" name="Oval 2869">
                <a:extLst>
                  <a:ext uri="{FF2B5EF4-FFF2-40B4-BE49-F238E27FC236}">
                    <a16:creationId xmlns:a16="http://schemas.microsoft.com/office/drawing/2014/main" id="{028C6588-E20A-46D0-8C9F-D35335990A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1" name="Oval 2870">
                <a:extLst>
                  <a:ext uri="{FF2B5EF4-FFF2-40B4-BE49-F238E27FC236}">
                    <a16:creationId xmlns:a16="http://schemas.microsoft.com/office/drawing/2014/main" id="{28AFA4C5-98D0-1474-F0BC-416480B660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3" name="Oval 2872">
              <a:extLst>
                <a:ext uri="{FF2B5EF4-FFF2-40B4-BE49-F238E27FC236}">
                  <a16:creationId xmlns:a16="http://schemas.microsoft.com/office/drawing/2014/main" id="{252877AE-6D84-B30C-5699-BE8EA50DDB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5198" y="6268345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4" name="Group 2873">
              <a:extLst>
                <a:ext uri="{FF2B5EF4-FFF2-40B4-BE49-F238E27FC236}">
                  <a16:creationId xmlns:a16="http://schemas.microsoft.com/office/drawing/2014/main" id="{FDB14A5A-A7FC-537A-7366-2814777F838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3172717">
              <a:off x="14065197" y="6589795"/>
              <a:ext cx="166727" cy="191174"/>
              <a:chOff x="13647688" y="6849399"/>
              <a:chExt cx="216535" cy="248285"/>
            </a:xfrm>
          </p:grpSpPr>
          <p:sp>
            <p:nvSpPr>
              <p:cNvPr id="2875" name="Oval 2874">
                <a:extLst>
                  <a:ext uri="{FF2B5EF4-FFF2-40B4-BE49-F238E27FC236}">
                    <a16:creationId xmlns:a16="http://schemas.microsoft.com/office/drawing/2014/main" id="{DC8A741A-329A-FE4A-9567-568011ADD5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6" name="Oval 2875">
                <a:extLst>
                  <a:ext uri="{FF2B5EF4-FFF2-40B4-BE49-F238E27FC236}">
                    <a16:creationId xmlns:a16="http://schemas.microsoft.com/office/drawing/2014/main" id="{FCCE1C13-497B-3F2C-DBA5-1E0615809F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7" name="Oval 2876">
              <a:extLst>
                <a:ext uri="{FF2B5EF4-FFF2-40B4-BE49-F238E27FC236}">
                  <a16:creationId xmlns:a16="http://schemas.microsoft.com/office/drawing/2014/main" id="{4CA753F3-5209-A703-0C91-F72BE4E029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22033" y="7051866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9" name="Oval 2878">
              <a:extLst>
                <a:ext uri="{FF2B5EF4-FFF2-40B4-BE49-F238E27FC236}">
                  <a16:creationId xmlns:a16="http://schemas.microsoft.com/office/drawing/2014/main" id="{42D1640A-93C4-8B1B-978F-5EBC3952F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51543" y="7651369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1" name="Oval 2880">
              <a:extLst>
                <a:ext uri="{FF2B5EF4-FFF2-40B4-BE49-F238E27FC236}">
                  <a16:creationId xmlns:a16="http://schemas.microsoft.com/office/drawing/2014/main" id="{09BE5AA9-DB7E-B76C-C6F4-2FC128A8DC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47392" y="6864006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34" name="Group 2933">
              <a:extLst>
                <a:ext uri="{FF2B5EF4-FFF2-40B4-BE49-F238E27FC236}">
                  <a16:creationId xmlns:a16="http://schemas.microsoft.com/office/drawing/2014/main" id="{23E358FA-4BB7-AA36-C8A1-2A1D8C15C37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923346" y="7879912"/>
              <a:ext cx="499674" cy="555660"/>
              <a:chOff x="11628377" y="8145383"/>
              <a:chExt cx="499674" cy="555660"/>
            </a:xfrm>
          </p:grpSpPr>
          <p:grpSp>
            <p:nvGrpSpPr>
              <p:cNvPr id="2923" name="Group 2922">
                <a:extLst>
                  <a:ext uri="{FF2B5EF4-FFF2-40B4-BE49-F238E27FC236}">
                    <a16:creationId xmlns:a16="http://schemas.microsoft.com/office/drawing/2014/main" id="{861EA833-2E99-775D-6703-37930B1AC2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2921" name="Freeform: Shape 2920">
                  <a:extLst>
                    <a:ext uri="{FF2B5EF4-FFF2-40B4-BE49-F238E27FC236}">
                      <a16:creationId xmlns:a16="http://schemas.microsoft.com/office/drawing/2014/main" id="{1FE896DC-F2BA-F3FF-EAD8-FA54528D46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22" name="Freeform: Shape 2921">
                  <a:extLst>
                    <a:ext uri="{FF2B5EF4-FFF2-40B4-BE49-F238E27FC236}">
                      <a16:creationId xmlns:a16="http://schemas.microsoft.com/office/drawing/2014/main" id="{A1AB2045-87F4-E605-D678-7DD430A141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EA34277F-2A88-A62F-083C-538222A47C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DA251BF0-1A7D-1CE5-1CBC-B7DF939F91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6E72194C-2F2E-E5BE-26EC-9CE12112BC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AB725F09-E40B-95DC-82EA-A93819D2D0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A0769910-8202-41AF-1789-411D0A6365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C4E885CD-840C-11DC-0395-976448450D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68C8B977-3747-5E7D-A2A0-34F8CD5E6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3" name="Oval 2932">
                <a:extLst>
                  <a:ext uri="{FF2B5EF4-FFF2-40B4-BE49-F238E27FC236}">
                    <a16:creationId xmlns:a16="http://schemas.microsoft.com/office/drawing/2014/main" id="{0469D554-A50D-7B6A-49A3-B142DDA3B7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8FA34D24-D3DC-543A-068D-43E446B953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90963" y="6322652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8" name="Oval 2877">
              <a:extLst>
                <a:ext uri="{FF2B5EF4-FFF2-40B4-BE49-F238E27FC236}">
                  <a16:creationId xmlns:a16="http://schemas.microsoft.com/office/drawing/2014/main" id="{7CF37BD6-2D0C-21D1-C283-300EC432C0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52249" y="7141951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8" name="Group 3027">
              <a:extLst>
                <a:ext uri="{FF2B5EF4-FFF2-40B4-BE49-F238E27FC236}">
                  <a16:creationId xmlns:a16="http://schemas.microsoft.com/office/drawing/2014/main" id="{D1B5B27D-6EAF-119C-96E4-8299A8EEEC7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803222" y="7714520"/>
              <a:ext cx="442423" cy="453600"/>
              <a:chOff x="13508253" y="7979991"/>
              <a:chExt cx="442423" cy="453600"/>
            </a:xfrm>
          </p:grpSpPr>
          <p:pic>
            <p:nvPicPr>
              <p:cNvPr id="2976" name="Picture 2975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1CA034DB-195F-915B-FCCA-3EAC08CC27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2994" name="Rectangle 2993">
                <a:extLst>
                  <a:ext uri="{FF2B5EF4-FFF2-40B4-BE49-F238E27FC236}">
                    <a16:creationId xmlns:a16="http://schemas.microsoft.com/office/drawing/2014/main" id="{399A2C66-C546-885D-3730-09A29FCDB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F1E29AEB-96F0-8C4C-F1BA-9D2AECF5E9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77432" y="7018774"/>
              <a:ext cx="541066" cy="610598"/>
              <a:chOff x="12082463" y="7284245"/>
              <a:chExt cx="541066" cy="610598"/>
            </a:xfrm>
          </p:grpSpPr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FF83E43A-D05E-57D1-FF7B-776F0EE535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80" name="Group 3079">
                <a:extLst>
                  <a:ext uri="{FF2B5EF4-FFF2-40B4-BE49-F238E27FC236}">
                    <a16:creationId xmlns:a16="http://schemas.microsoft.com/office/drawing/2014/main" id="{20781A2F-0282-CC67-8721-295575EFE75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3060" name="Freeform: Shape 3059">
                  <a:extLst>
                    <a:ext uri="{FF2B5EF4-FFF2-40B4-BE49-F238E27FC236}">
                      <a16:creationId xmlns:a16="http://schemas.microsoft.com/office/drawing/2014/main" id="{09110A43-4F1C-CDBB-F2E8-4B94CD7B624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62" name="Freeform: Shape 3061">
                  <a:extLst>
                    <a:ext uri="{FF2B5EF4-FFF2-40B4-BE49-F238E27FC236}">
                      <a16:creationId xmlns:a16="http://schemas.microsoft.com/office/drawing/2014/main" id="{298B9424-AED2-C4EE-D12A-16C3C0D97AB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9" name="Rectangle 3078">
                  <a:extLst>
                    <a:ext uri="{FF2B5EF4-FFF2-40B4-BE49-F238E27FC236}">
                      <a16:creationId xmlns:a16="http://schemas.microsoft.com/office/drawing/2014/main" id="{49EF3F06-81D2-4999-56CD-BA2D623E6B6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E720709A-1259-9ADA-02D0-A472000214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8407" y="7254517"/>
              <a:ext cx="479341" cy="553795"/>
              <a:chOff x="12263438" y="7519988"/>
              <a:chExt cx="479341" cy="553795"/>
            </a:xfrm>
          </p:grpSpPr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9D4763F9-1438-0A1E-4908-A79907976AC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E0DBB9E0-DDE3-528D-D3BB-A7E6C94848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4" name="Rectangle 3073">
                <a:extLst>
                  <a:ext uri="{FF2B5EF4-FFF2-40B4-BE49-F238E27FC236}">
                    <a16:creationId xmlns:a16="http://schemas.microsoft.com/office/drawing/2014/main" id="{A808D605-73B8-7625-CCF1-C4E4DAB027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3ABF5A00-7ADE-8E8F-8A3E-71A557C2CB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72399" y="7064018"/>
              <a:ext cx="276508" cy="361084"/>
              <a:chOff x="12177430" y="7329489"/>
              <a:chExt cx="276508" cy="361084"/>
            </a:xfrm>
          </p:grpSpPr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A50403E2-2904-74F4-3290-EFDF4ABB3D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306FB06A-2C96-2241-8A86-C40C7B5A56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1" name="Rectangle 3080">
                <a:extLst>
                  <a:ext uri="{FF2B5EF4-FFF2-40B4-BE49-F238E27FC236}">
                    <a16:creationId xmlns:a16="http://schemas.microsoft.com/office/drawing/2014/main" id="{404B2F76-7894-D5AA-C0BC-8F97E44D0F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FE1EE4AC-9093-C5A7-5C97-BC3CF5CA238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65285" y="7037718"/>
              <a:ext cx="226142" cy="272989"/>
              <a:chOff x="12170316" y="7303189"/>
              <a:chExt cx="226142" cy="272989"/>
            </a:xfrm>
          </p:grpSpPr>
          <p:sp>
            <p:nvSpPr>
              <p:cNvPr id="3069" name="Rectangle 3065">
                <a:extLst>
                  <a:ext uri="{FF2B5EF4-FFF2-40B4-BE49-F238E27FC236}">
                    <a16:creationId xmlns:a16="http://schemas.microsoft.com/office/drawing/2014/main" id="{8B4CDB97-231C-8E93-67F2-C43095BC15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1" name="Group 3050">
                <a:extLst>
                  <a:ext uri="{FF2B5EF4-FFF2-40B4-BE49-F238E27FC236}">
                    <a16:creationId xmlns:a16="http://schemas.microsoft.com/office/drawing/2014/main" id="{CDD19BF4-09D1-675A-ABC0-A784C7937E2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2985" name="Freeform: Shape 2984">
                  <a:extLst>
                    <a:ext uri="{FF2B5EF4-FFF2-40B4-BE49-F238E27FC236}">
                      <a16:creationId xmlns:a16="http://schemas.microsoft.com/office/drawing/2014/main" id="{8B80770D-60C4-608F-D012-E5E8D375745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6" name="Freeform: Shape 2985">
                  <a:extLst>
                    <a:ext uri="{FF2B5EF4-FFF2-40B4-BE49-F238E27FC236}">
                      <a16:creationId xmlns:a16="http://schemas.microsoft.com/office/drawing/2014/main" id="{0D72644B-2E9B-157F-F0AC-B8A2BC7487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7" name="Freeform: Shape 2986">
                  <a:extLst>
                    <a:ext uri="{FF2B5EF4-FFF2-40B4-BE49-F238E27FC236}">
                      <a16:creationId xmlns:a16="http://schemas.microsoft.com/office/drawing/2014/main" id="{7860BED8-9C09-CAC5-E73A-50476B7568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8" name="Freeform: Shape 2987">
                  <a:extLst>
                    <a:ext uri="{FF2B5EF4-FFF2-40B4-BE49-F238E27FC236}">
                      <a16:creationId xmlns:a16="http://schemas.microsoft.com/office/drawing/2014/main" id="{CD34B70D-257E-10FA-6C90-C0AD7CC39F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55" name="Group 3054">
              <a:extLst>
                <a:ext uri="{FF2B5EF4-FFF2-40B4-BE49-F238E27FC236}">
                  <a16:creationId xmlns:a16="http://schemas.microsoft.com/office/drawing/2014/main" id="{BD3D061E-F924-29F0-663A-0DAF5C873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775600" y="7405795"/>
              <a:ext cx="784152" cy="684227"/>
              <a:chOff x="12480631" y="7671266"/>
              <a:chExt cx="784152" cy="684227"/>
            </a:xfrm>
          </p:grpSpPr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4EF69D6-B0E5-5224-5C45-96E498DB02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4" name="Group 3053">
                <a:extLst>
                  <a:ext uri="{FF2B5EF4-FFF2-40B4-BE49-F238E27FC236}">
                    <a16:creationId xmlns:a16="http://schemas.microsoft.com/office/drawing/2014/main" id="{64313555-048C-620E-DAF9-C83A96084E4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44" name="Rectangle 3043">
                  <a:extLst>
                    <a:ext uri="{FF2B5EF4-FFF2-40B4-BE49-F238E27FC236}">
                      <a16:creationId xmlns:a16="http://schemas.microsoft.com/office/drawing/2014/main" id="{CDCF8568-DE99-31E4-22FC-3729639CDD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53" name="Group 3052">
                  <a:extLst>
                    <a:ext uri="{FF2B5EF4-FFF2-40B4-BE49-F238E27FC236}">
                      <a16:creationId xmlns:a16="http://schemas.microsoft.com/office/drawing/2014/main" id="{5F7845BA-9755-D3B5-7DD4-5E1EEC47486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3035" name="Freeform: Shape 3034">
                    <a:extLst>
                      <a:ext uri="{FF2B5EF4-FFF2-40B4-BE49-F238E27FC236}">
                        <a16:creationId xmlns:a16="http://schemas.microsoft.com/office/drawing/2014/main" id="{FC455FE9-9CAD-5ED3-2937-BF185C7FDF5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36" name="Freeform: Shape 3035">
                    <a:extLst>
                      <a:ext uri="{FF2B5EF4-FFF2-40B4-BE49-F238E27FC236}">
                        <a16:creationId xmlns:a16="http://schemas.microsoft.com/office/drawing/2014/main" id="{5397E69D-D0E8-274F-9518-7FC39648F7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0" name="Freeform: Shape 3039">
                    <a:extLst>
                      <a:ext uri="{FF2B5EF4-FFF2-40B4-BE49-F238E27FC236}">
                        <a16:creationId xmlns:a16="http://schemas.microsoft.com/office/drawing/2014/main" id="{425CCBFE-D447-2DFF-B088-57E610F6B89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1" name="Rectangle 3040">
                    <a:extLst>
                      <a:ext uri="{FF2B5EF4-FFF2-40B4-BE49-F238E27FC236}">
                        <a16:creationId xmlns:a16="http://schemas.microsoft.com/office/drawing/2014/main" id="{1D29F967-F1B6-BFD6-B46A-DD4CA47AB8F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42" name="Rectangle 3041">
                    <a:extLst>
                      <a:ext uri="{FF2B5EF4-FFF2-40B4-BE49-F238E27FC236}">
                        <a16:creationId xmlns:a16="http://schemas.microsoft.com/office/drawing/2014/main" id="{9C483150-9E88-9090-3B13-62AB8D2A1E8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37" name="Group 3036">
                    <a:extLst>
                      <a:ext uri="{FF2B5EF4-FFF2-40B4-BE49-F238E27FC236}">
                        <a16:creationId xmlns:a16="http://schemas.microsoft.com/office/drawing/2014/main" id="{C5425768-E469-C47D-A2CA-374F2D1BB67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3034" name="Group 3033">
                      <a:extLst>
                        <a:ext uri="{FF2B5EF4-FFF2-40B4-BE49-F238E27FC236}">
                          <a16:creationId xmlns:a16="http://schemas.microsoft.com/office/drawing/2014/main" id="{F5808153-82D6-0513-B382-8ABCC357AE36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3029" name="Rectangle 3028">
                        <a:extLst>
                          <a:ext uri="{FF2B5EF4-FFF2-40B4-BE49-F238E27FC236}">
                            <a16:creationId xmlns:a16="http://schemas.microsoft.com/office/drawing/2014/main" id="{B1B946D8-28A5-89E2-0CBB-0E960C865BBD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2" name="Rectangle 3028">
                        <a:extLst>
                          <a:ext uri="{FF2B5EF4-FFF2-40B4-BE49-F238E27FC236}">
                            <a16:creationId xmlns:a16="http://schemas.microsoft.com/office/drawing/2014/main" id="{23D7000D-C914-154B-3CD2-63B2A5037847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3" name="Rectangle 3032">
                        <a:extLst>
                          <a:ext uri="{FF2B5EF4-FFF2-40B4-BE49-F238E27FC236}">
                            <a16:creationId xmlns:a16="http://schemas.microsoft.com/office/drawing/2014/main" id="{7CF76F81-06AF-4F7C-73BB-2529C20F027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031" name="Group 3030">
                      <a:extLst>
                        <a:ext uri="{FF2B5EF4-FFF2-40B4-BE49-F238E27FC236}">
                          <a16:creationId xmlns:a16="http://schemas.microsoft.com/office/drawing/2014/main" id="{E59407AF-A060-9558-29F9-0900CDAE27A5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2910" name="Freeform: Shape 2909">
                        <a:extLst>
                          <a:ext uri="{FF2B5EF4-FFF2-40B4-BE49-F238E27FC236}">
                            <a16:creationId xmlns:a16="http://schemas.microsoft.com/office/drawing/2014/main" id="{A7588438-9644-CE94-FD73-971CA0BC70B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1" name="Freeform: Shape 2910">
                        <a:extLst>
                          <a:ext uri="{FF2B5EF4-FFF2-40B4-BE49-F238E27FC236}">
                            <a16:creationId xmlns:a16="http://schemas.microsoft.com/office/drawing/2014/main" id="{5AE17372-5382-7A52-A3BC-992A9C37FBBC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2" name="Freeform: Shape 2911">
                        <a:extLst>
                          <a:ext uri="{FF2B5EF4-FFF2-40B4-BE49-F238E27FC236}">
                            <a16:creationId xmlns:a16="http://schemas.microsoft.com/office/drawing/2014/main" id="{98C01370-CA12-481A-8371-D85E0897F6D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3" name="Freeform: Shape 2912">
                        <a:extLst>
                          <a:ext uri="{FF2B5EF4-FFF2-40B4-BE49-F238E27FC236}">
                            <a16:creationId xmlns:a16="http://schemas.microsoft.com/office/drawing/2014/main" id="{EEB46E4C-A879-F965-702D-59EE0694C761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4" name="Freeform: Shape 2913">
                        <a:extLst>
                          <a:ext uri="{FF2B5EF4-FFF2-40B4-BE49-F238E27FC236}">
                            <a16:creationId xmlns:a16="http://schemas.microsoft.com/office/drawing/2014/main" id="{3F0F7B50-3E96-EE6A-B7EF-1F9116834D9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5" name="Freeform: Shape 2914">
                        <a:extLst>
                          <a:ext uri="{FF2B5EF4-FFF2-40B4-BE49-F238E27FC236}">
                            <a16:creationId xmlns:a16="http://schemas.microsoft.com/office/drawing/2014/main" id="{46F3133D-9C1A-AB8E-9A42-2A14D90A76D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3030" name="Group 3029">
                        <a:extLst>
                          <a:ext uri="{FF2B5EF4-FFF2-40B4-BE49-F238E27FC236}">
                            <a16:creationId xmlns:a16="http://schemas.microsoft.com/office/drawing/2014/main" id="{A20C9173-2655-E038-AD55-9FFEC54CAAC5}"/>
                          </a:ext>
                        </a:extLst>
                      </p:cNvPr>
                      <p:cNvGrpSpPr>
                        <a:grpSpLocks noGrp="1" noUngrp="1" noRot="1" noMove="1" noResize="1"/>
                      </p:cNvGrpSpPr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2916" name="Freeform: Shape 2915">
                          <a:extLst>
                            <a:ext uri="{FF2B5EF4-FFF2-40B4-BE49-F238E27FC236}">
                              <a16:creationId xmlns:a16="http://schemas.microsoft.com/office/drawing/2014/main" id="{D1039901-0025-8278-9D57-40EE6D51BC57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7" name="Freeform: Shape 2916">
                          <a:extLst>
                            <a:ext uri="{FF2B5EF4-FFF2-40B4-BE49-F238E27FC236}">
                              <a16:creationId xmlns:a16="http://schemas.microsoft.com/office/drawing/2014/main" id="{79B3BD09-6B6A-5C55-1719-4FE8C4AEC8D5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8" name="Freeform: Shape 2917">
                          <a:extLst>
                            <a:ext uri="{FF2B5EF4-FFF2-40B4-BE49-F238E27FC236}">
                              <a16:creationId xmlns:a16="http://schemas.microsoft.com/office/drawing/2014/main" id="{71ACAC39-0DFE-82AE-65EB-F5E5E1271E8D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9" name="Freeform: Shape 2918">
                          <a:extLst>
                            <a:ext uri="{FF2B5EF4-FFF2-40B4-BE49-F238E27FC236}">
                              <a16:creationId xmlns:a16="http://schemas.microsoft.com/office/drawing/2014/main" id="{9D87DCAE-4B87-76EC-881C-A3C51C64B211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20" name="Freeform: Shape 2919">
                          <a:extLst>
                            <a:ext uri="{FF2B5EF4-FFF2-40B4-BE49-F238E27FC236}">
                              <a16:creationId xmlns:a16="http://schemas.microsoft.com/office/drawing/2014/main" id="{89C44A7A-96E8-64E4-BDE1-5149842C9D6F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72" name="Group 2771">
              <a:extLst>
                <a:ext uri="{FF2B5EF4-FFF2-40B4-BE49-F238E27FC236}">
                  <a16:creationId xmlns:a16="http://schemas.microsoft.com/office/drawing/2014/main" id="{AFC4CD49-2E49-1D92-0E18-765BBFA7C1E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51714" y="7628443"/>
              <a:ext cx="1003074" cy="1006250"/>
              <a:chOff x="12213895" y="7984402"/>
              <a:chExt cx="1003074" cy="1006250"/>
            </a:xfrm>
          </p:grpSpPr>
          <p:grpSp>
            <p:nvGrpSpPr>
              <p:cNvPr id="2350" name="Group 2349">
                <a:extLst>
                  <a:ext uri="{FF2B5EF4-FFF2-40B4-BE49-F238E27FC236}">
                    <a16:creationId xmlns:a16="http://schemas.microsoft.com/office/drawing/2014/main" id="{2D382814-82B8-DC3E-0BAB-4EAE9268EF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2338" name="Group 2337">
                  <a:extLst>
                    <a:ext uri="{FF2B5EF4-FFF2-40B4-BE49-F238E27FC236}">
                      <a16:creationId xmlns:a16="http://schemas.microsoft.com/office/drawing/2014/main" id="{DCF94BAA-5CAA-80B6-CD67-9C89D54B91A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538C0A-8500-9B2C-719D-E060AC7FD2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3876E657-D407-2C1A-D932-3F3C6242FF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9" name="Freeform: Shape 2298">
                    <a:extLst>
                      <a:ext uri="{FF2B5EF4-FFF2-40B4-BE49-F238E27FC236}">
                        <a16:creationId xmlns:a16="http://schemas.microsoft.com/office/drawing/2014/main" id="{0B19F5D4-5F9F-6C15-9087-E52AB3AFA3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1" name="Freeform: Shape 2300">
                    <a:extLst>
                      <a:ext uri="{FF2B5EF4-FFF2-40B4-BE49-F238E27FC236}">
                        <a16:creationId xmlns:a16="http://schemas.microsoft.com/office/drawing/2014/main" id="{C41C0A10-78F6-93C6-64A2-306E8A9AFA4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5B55403E-E3E7-A50A-B568-1385531F366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2" name="Freeform: Shape 2301">
                    <a:extLst>
                      <a:ext uri="{FF2B5EF4-FFF2-40B4-BE49-F238E27FC236}">
                        <a16:creationId xmlns:a16="http://schemas.microsoft.com/office/drawing/2014/main" id="{ED5B51DE-43EF-9853-0D9B-E4E99C1411B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3" name="Freeform: Shape 2302">
                    <a:extLst>
                      <a:ext uri="{FF2B5EF4-FFF2-40B4-BE49-F238E27FC236}">
                        <a16:creationId xmlns:a16="http://schemas.microsoft.com/office/drawing/2014/main" id="{84ADF6B2-558B-FE97-3BE5-8922AF0DD29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2D619CFE-DD24-2B26-A956-7FC83F2F0B2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596A6BC3-1EB3-A1D2-EC17-D86A3AC677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2244" name="Oval 2243">
                        <a:extLst>
                          <a:ext uri="{FF2B5EF4-FFF2-40B4-BE49-F238E27FC236}">
                            <a16:creationId xmlns:a16="http://schemas.microsoft.com/office/drawing/2014/main" id="{DD715D60-A398-3F8C-FB51-1A87FF589F9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5" name="Oval 2244">
                        <a:extLst>
                          <a:ext uri="{FF2B5EF4-FFF2-40B4-BE49-F238E27FC236}">
                            <a16:creationId xmlns:a16="http://schemas.microsoft.com/office/drawing/2014/main" id="{D58D6220-47E0-CB0C-BA50-FB0D9D8CB1C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5" name="Oval 2294">
                        <a:extLst>
                          <a:ext uri="{FF2B5EF4-FFF2-40B4-BE49-F238E27FC236}">
                            <a16:creationId xmlns:a16="http://schemas.microsoft.com/office/drawing/2014/main" id="{8178EF91-66F0-0500-54C7-C06CC19657C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6" name="Oval 2295">
                        <a:extLst>
                          <a:ext uri="{FF2B5EF4-FFF2-40B4-BE49-F238E27FC236}">
                            <a16:creationId xmlns:a16="http://schemas.microsoft.com/office/drawing/2014/main" id="{FE04A195-4F3E-D05F-95CF-78311629014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64A6A3D-4757-A910-B9A2-39717DD72F5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8B61B567-159E-1F69-0A31-2A57FCE3D06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B0EBDCBE-FB09-A786-72A5-6E395F8683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3" name="Oval 2732">
                      <a:extLst>
                        <a:ext uri="{FF2B5EF4-FFF2-40B4-BE49-F238E27FC236}">
                          <a16:creationId xmlns:a16="http://schemas.microsoft.com/office/drawing/2014/main" id="{E0915589-EEFB-74FD-2ED9-4B1FEDCC99C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5" name="Oval 2734">
                      <a:extLst>
                        <a:ext uri="{FF2B5EF4-FFF2-40B4-BE49-F238E27FC236}">
                          <a16:creationId xmlns:a16="http://schemas.microsoft.com/office/drawing/2014/main" id="{8B927170-69BD-24D6-F27C-FE42A5EE6A4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742" name="Group 2741">
                      <a:extLst>
                        <a:ext uri="{FF2B5EF4-FFF2-40B4-BE49-F238E27FC236}">
                          <a16:creationId xmlns:a16="http://schemas.microsoft.com/office/drawing/2014/main" id="{55B2D048-1905-D2CB-EB6F-6813A5E04CCB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2746" name="Oval 2745">
                        <a:extLst>
                          <a:ext uri="{FF2B5EF4-FFF2-40B4-BE49-F238E27FC236}">
                            <a16:creationId xmlns:a16="http://schemas.microsoft.com/office/drawing/2014/main" id="{00D3855D-B647-4FB8-7015-AA14D07E57E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7" name="Oval 2746">
                        <a:extLst>
                          <a:ext uri="{FF2B5EF4-FFF2-40B4-BE49-F238E27FC236}">
                            <a16:creationId xmlns:a16="http://schemas.microsoft.com/office/drawing/2014/main" id="{A6FD18F9-42DA-6BCA-ABF5-B4569C467C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8" name="Oval 2747">
                        <a:extLst>
                          <a:ext uri="{FF2B5EF4-FFF2-40B4-BE49-F238E27FC236}">
                            <a16:creationId xmlns:a16="http://schemas.microsoft.com/office/drawing/2014/main" id="{A0F9FB25-F117-EC81-EE26-526BC63D811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2" name="Oval 2241">
                        <a:extLst>
                          <a:ext uri="{FF2B5EF4-FFF2-40B4-BE49-F238E27FC236}">
                            <a16:creationId xmlns:a16="http://schemas.microsoft.com/office/drawing/2014/main" id="{C82DF067-5B51-EE83-2309-9604D3E73BC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298" name="Freeform: Shape 2297">
                    <a:extLst>
                      <a:ext uri="{FF2B5EF4-FFF2-40B4-BE49-F238E27FC236}">
                        <a16:creationId xmlns:a16="http://schemas.microsoft.com/office/drawing/2014/main" id="{BAA64259-FC8A-6E76-437A-53BDFB3C7ED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D22CD11-202B-1914-C26F-ED45A98443B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7" name="Freeform: Shape 2296">
                    <a:extLst>
                      <a:ext uri="{FF2B5EF4-FFF2-40B4-BE49-F238E27FC236}">
                        <a16:creationId xmlns:a16="http://schemas.microsoft.com/office/drawing/2014/main" id="{1270FF82-0339-227C-854E-7400DA5C026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5" name="Freeform: Shape 2304">
                    <a:extLst>
                      <a:ext uri="{FF2B5EF4-FFF2-40B4-BE49-F238E27FC236}">
                        <a16:creationId xmlns:a16="http://schemas.microsoft.com/office/drawing/2014/main" id="{A6171565-EC45-2EC8-E87C-CF3577174E6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6" name="Freeform: Shape 2305">
                    <a:extLst>
                      <a:ext uri="{FF2B5EF4-FFF2-40B4-BE49-F238E27FC236}">
                        <a16:creationId xmlns:a16="http://schemas.microsoft.com/office/drawing/2014/main" id="{E0219D3D-2651-703B-C68E-170EDA724E3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7" name="Freeform: Shape 2306">
                    <a:extLst>
                      <a:ext uri="{FF2B5EF4-FFF2-40B4-BE49-F238E27FC236}">
                        <a16:creationId xmlns:a16="http://schemas.microsoft.com/office/drawing/2014/main" id="{8AFBD8B3-4EBF-6584-5792-B249B12B84F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7" name="Freeform: Shape 2316">
                    <a:extLst>
                      <a:ext uri="{FF2B5EF4-FFF2-40B4-BE49-F238E27FC236}">
                        <a16:creationId xmlns:a16="http://schemas.microsoft.com/office/drawing/2014/main" id="{8A369F50-8FB2-0681-F352-E1E41198007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8" name="Freeform: Shape 2317">
                    <a:extLst>
                      <a:ext uri="{FF2B5EF4-FFF2-40B4-BE49-F238E27FC236}">
                        <a16:creationId xmlns:a16="http://schemas.microsoft.com/office/drawing/2014/main" id="{732F79F6-8D4A-F01B-256E-0DBA285043A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7" name="Freeform: Shape 2336">
                    <a:extLst>
                      <a:ext uri="{FF2B5EF4-FFF2-40B4-BE49-F238E27FC236}">
                        <a16:creationId xmlns:a16="http://schemas.microsoft.com/office/drawing/2014/main" id="{D75D96A2-2B33-A3F7-EF0E-F4AD535B45D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68F31F92-1CCA-8CB6-B19F-B8EDBCC29D8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340" name="Freeform: Shape 2339">
                  <a:extLst>
                    <a:ext uri="{FF2B5EF4-FFF2-40B4-BE49-F238E27FC236}">
                      <a16:creationId xmlns:a16="http://schemas.microsoft.com/office/drawing/2014/main" id="{EF6490E1-D96C-A142-AD20-9C54A564FA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2" name="Freeform: Shape 2341">
                  <a:extLst>
                    <a:ext uri="{FF2B5EF4-FFF2-40B4-BE49-F238E27FC236}">
                      <a16:creationId xmlns:a16="http://schemas.microsoft.com/office/drawing/2014/main" id="{3A2159A1-AC78-D90D-950C-A1CC63ACA8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FFAB7614-08F4-2F1E-0920-D1210C092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59C98A8-4F0F-8682-F7EC-ECC3B12C1B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5773" y="7228219"/>
              <a:ext cx="372042" cy="337282"/>
              <a:chOff x="12260804" y="7493690"/>
              <a:chExt cx="372042" cy="337282"/>
            </a:xfrm>
          </p:grpSpPr>
          <p:sp>
            <p:nvSpPr>
              <p:cNvPr id="3068" name="Rectangle 3065">
                <a:extLst>
                  <a:ext uri="{FF2B5EF4-FFF2-40B4-BE49-F238E27FC236}">
                    <a16:creationId xmlns:a16="http://schemas.microsoft.com/office/drawing/2014/main" id="{5B6800E7-0D2F-2B5D-128C-13EB771A1C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8" name="Group 3047">
                <a:extLst>
                  <a:ext uri="{FF2B5EF4-FFF2-40B4-BE49-F238E27FC236}">
                    <a16:creationId xmlns:a16="http://schemas.microsoft.com/office/drawing/2014/main" id="{210881BD-C899-ED15-EFE3-57EE1CD87E2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2981" name="Freeform: Shape 2980">
                  <a:extLst>
                    <a:ext uri="{FF2B5EF4-FFF2-40B4-BE49-F238E27FC236}">
                      <a16:creationId xmlns:a16="http://schemas.microsoft.com/office/drawing/2014/main" id="{57DA20D7-59EC-D6A5-75F7-C5C270A1B92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2" name="Freeform: Shape 2981">
                  <a:extLst>
                    <a:ext uri="{FF2B5EF4-FFF2-40B4-BE49-F238E27FC236}">
                      <a16:creationId xmlns:a16="http://schemas.microsoft.com/office/drawing/2014/main" id="{4AD523B9-903A-B183-6210-6EA487C98A6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3" name="Freeform: Shape 2982">
                  <a:extLst>
                    <a:ext uri="{FF2B5EF4-FFF2-40B4-BE49-F238E27FC236}">
                      <a16:creationId xmlns:a16="http://schemas.microsoft.com/office/drawing/2014/main" id="{F4D2D9A2-1215-35C6-F53E-4E3FDD9E598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4" name="Freeform: Shape 2983">
                  <a:extLst>
                    <a:ext uri="{FF2B5EF4-FFF2-40B4-BE49-F238E27FC236}">
                      <a16:creationId xmlns:a16="http://schemas.microsoft.com/office/drawing/2014/main" id="{C8FF1382-86E3-AB43-DD97-802E06DD5F3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71" name="Group 3070">
              <a:extLst>
                <a:ext uri="{FF2B5EF4-FFF2-40B4-BE49-F238E27FC236}">
                  <a16:creationId xmlns:a16="http://schemas.microsoft.com/office/drawing/2014/main" id="{B06011CD-BD08-37C2-0FE7-E6D6C16B83B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67890" y="6995164"/>
              <a:ext cx="462280" cy="469607"/>
              <a:chOff x="12072921" y="7260635"/>
              <a:chExt cx="462280" cy="469607"/>
            </a:xfrm>
          </p:grpSpPr>
          <p:sp>
            <p:nvSpPr>
              <p:cNvPr id="3067" name="Rectangle 3065">
                <a:extLst>
                  <a:ext uri="{FF2B5EF4-FFF2-40B4-BE49-F238E27FC236}">
                    <a16:creationId xmlns:a16="http://schemas.microsoft.com/office/drawing/2014/main" id="{E672FD86-80E0-583F-BC90-B463F1EB06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0" name="Group 3049">
                <a:extLst>
                  <a:ext uri="{FF2B5EF4-FFF2-40B4-BE49-F238E27FC236}">
                    <a16:creationId xmlns:a16="http://schemas.microsoft.com/office/drawing/2014/main" id="{00968AA5-6CE1-EBDB-9BA1-BDB23C8EE17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2977" name="Freeform: Shape 2976">
                  <a:extLst>
                    <a:ext uri="{FF2B5EF4-FFF2-40B4-BE49-F238E27FC236}">
                      <a16:creationId xmlns:a16="http://schemas.microsoft.com/office/drawing/2014/main" id="{F941DD7F-0CD5-C8A8-F191-5155883A0E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8" name="Freeform: Shape 2977">
                  <a:extLst>
                    <a:ext uri="{FF2B5EF4-FFF2-40B4-BE49-F238E27FC236}">
                      <a16:creationId xmlns:a16="http://schemas.microsoft.com/office/drawing/2014/main" id="{183332C5-99A6-9BF0-7A0C-E61912E960A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9" name="Freeform: Shape 2978">
                  <a:extLst>
                    <a:ext uri="{FF2B5EF4-FFF2-40B4-BE49-F238E27FC236}">
                      <a16:creationId xmlns:a16="http://schemas.microsoft.com/office/drawing/2014/main" id="{FEC475F0-BD5A-465A-1B07-9E0D4C294DC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0" name="Freeform: Shape 2979">
                  <a:extLst>
                    <a:ext uri="{FF2B5EF4-FFF2-40B4-BE49-F238E27FC236}">
                      <a16:creationId xmlns:a16="http://schemas.microsoft.com/office/drawing/2014/main" id="{46EE7AE1-150C-FA55-1A23-23763047BDA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045" name="Oval 3044">
              <a:extLst>
                <a:ext uri="{FF2B5EF4-FFF2-40B4-BE49-F238E27FC236}">
                  <a16:creationId xmlns:a16="http://schemas.microsoft.com/office/drawing/2014/main" id="{86AA0245-688E-176A-D5B2-6E58F0AA0E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09202" y="7351354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17EC91BC-0DFD-A4E3-E212-384FADFAB9D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65513" y="7537883"/>
              <a:ext cx="316142" cy="172452"/>
              <a:chOff x="11970544" y="7803354"/>
              <a:chExt cx="316142" cy="172452"/>
            </a:xfrm>
          </p:grpSpPr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D6ED774F-0A2E-1B9E-71C1-82377A6131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32CD1CB9-DA5E-43BA-CE61-C9CAA8E2FE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8" name="Rectangle 3077">
                <a:extLst>
                  <a:ext uri="{FF2B5EF4-FFF2-40B4-BE49-F238E27FC236}">
                    <a16:creationId xmlns:a16="http://schemas.microsoft.com/office/drawing/2014/main" id="{D15C1096-A2BC-D5B1-A179-DB0D658146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AE33044E-CCD9-A746-7543-6DFD0D589C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3" name="Group 3072">
              <a:extLst>
                <a:ext uri="{FF2B5EF4-FFF2-40B4-BE49-F238E27FC236}">
                  <a16:creationId xmlns:a16="http://schemas.microsoft.com/office/drawing/2014/main" id="{47D76E81-C5FC-5A88-39B5-494566FE57C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55528" y="7519329"/>
              <a:ext cx="244206" cy="88456"/>
              <a:chOff x="11960559" y="7784800"/>
              <a:chExt cx="244206" cy="88456"/>
            </a:xfrm>
          </p:grpSpPr>
          <p:sp>
            <p:nvSpPr>
              <p:cNvPr id="3066" name="Rectangle 3065">
                <a:extLst>
                  <a:ext uri="{FF2B5EF4-FFF2-40B4-BE49-F238E27FC236}">
                    <a16:creationId xmlns:a16="http://schemas.microsoft.com/office/drawing/2014/main" id="{FF6629B5-3B3B-F8D2-C89A-087AC65FA4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9" name="Group 3048">
                <a:extLst>
                  <a:ext uri="{FF2B5EF4-FFF2-40B4-BE49-F238E27FC236}">
                    <a16:creationId xmlns:a16="http://schemas.microsoft.com/office/drawing/2014/main" id="{A10F2EA3-8055-4C63-03BE-F748AD95DD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2989" name="Freeform: Shape 2988">
                  <a:extLst>
                    <a:ext uri="{FF2B5EF4-FFF2-40B4-BE49-F238E27FC236}">
                      <a16:creationId xmlns:a16="http://schemas.microsoft.com/office/drawing/2014/main" id="{06BE742C-23D3-EDEB-8E0A-807D0A3FF9F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B173FBE9-CF67-39BD-807E-3714E3FD745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D3CC53E2-C289-5D2D-A65F-797E53AF888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4735A59A-5B75-E5A4-6EF9-72F73AF1F7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CF9F1A01-2BD7-A8CB-1D6B-B1E40174BF1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100068">
              <a:off x="13489439" y="7186254"/>
              <a:ext cx="138662" cy="138662"/>
              <a:chOff x="13194470" y="7451725"/>
              <a:chExt cx="138662" cy="138662"/>
            </a:xfrm>
          </p:grpSpPr>
          <p:sp>
            <p:nvSpPr>
              <p:cNvPr id="3085" name="Rectangle: Rounded Corners 3084">
                <a:extLst>
                  <a:ext uri="{FF2B5EF4-FFF2-40B4-BE49-F238E27FC236}">
                    <a16:creationId xmlns:a16="http://schemas.microsoft.com/office/drawing/2014/main" id="{4AAB661F-C02C-83ED-2509-1F0982D7D5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6" name="Rectangle: Rounded Corners 3085">
                <a:extLst>
                  <a:ext uri="{FF2B5EF4-FFF2-40B4-BE49-F238E27FC236}">
                    <a16:creationId xmlns:a16="http://schemas.microsoft.com/office/drawing/2014/main" id="{FFFC3E95-4E3A-5EAA-83B1-5396FE7B71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A6FD9E22-809C-7714-6238-847078CB334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179313">
              <a:off x="13770973" y="6897112"/>
              <a:ext cx="93946" cy="93946"/>
              <a:chOff x="13194470" y="7451725"/>
              <a:chExt cx="138662" cy="138662"/>
            </a:xfrm>
          </p:grpSpPr>
          <p:sp>
            <p:nvSpPr>
              <p:cNvPr id="3091" name="Rectangle: Rounded Corners 3090">
                <a:extLst>
                  <a:ext uri="{FF2B5EF4-FFF2-40B4-BE49-F238E27FC236}">
                    <a16:creationId xmlns:a16="http://schemas.microsoft.com/office/drawing/2014/main" id="{D4ECCDB6-E6BF-B30E-1A64-AADFD6D73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2" name="Rectangle: Rounded Corners 3091">
                <a:extLst>
                  <a:ext uri="{FF2B5EF4-FFF2-40B4-BE49-F238E27FC236}">
                    <a16:creationId xmlns:a16="http://schemas.microsoft.com/office/drawing/2014/main" id="{4A2B7336-5FA6-1425-14C3-0706BBEE3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F73CC916-81F9-BA5E-BDEE-1852C35E1D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994095">
              <a:off x="13142323" y="7373362"/>
              <a:ext cx="93946" cy="93946"/>
              <a:chOff x="13194470" y="7451725"/>
              <a:chExt cx="138662" cy="138662"/>
            </a:xfrm>
          </p:grpSpPr>
          <p:sp>
            <p:nvSpPr>
              <p:cNvPr id="3094" name="Rectangle: Rounded Corners 3093">
                <a:extLst>
                  <a:ext uri="{FF2B5EF4-FFF2-40B4-BE49-F238E27FC236}">
                    <a16:creationId xmlns:a16="http://schemas.microsoft.com/office/drawing/2014/main" id="{26B4E912-716D-73A2-35C3-B21FFC11FA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5" name="Rectangle: Rounded Corners 3094">
                <a:extLst>
                  <a:ext uri="{FF2B5EF4-FFF2-40B4-BE49-F238E27FC236}">
                    <a16:creationId xmlns:a16="http://schemas.microsoft.com/office/drawing/2014/main" id="{A6391C97-A1BD-CF6F-B9B2-ECC445426C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6" name="Group 3095">
              <a:extLst>
                <a:ext uri="{FF2B5EF4-FFF2-40B4-BE49-F238E27FC236}">
                  <a16:creationId xmlns:a16="http://schemas.microsoft.com/office/drawing/2014/main" id="{2739A44B-2448-96D2-EE32-09B24DF09B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208863" flipV="1">
              <a:off x="13567113" y="7672922"/>
              <a:ext cx="69156" cy="69156"/>
              <a:chOff x="13194470" y="7451725"/>
              <a:chExt cx="138662" cy="138662"/>
            </a:xfrm>
          </p:grpSpPr>
          <p:sp>
            <p:nvSpPr>
              <p:cNvPr id="3097" name="Rectangle: Rounded Corners 3096">
                <a:extLst>
                  <a:ext uri="{FF2B5EF4-FFF2-40B4-BE49-F238E27FC236}">
                    <a16:creationId xmlns:a16="http://schemas.microsoft.com/office/drawing/2014/main" id="{056F1132-9B5B-F6BE-B74D-397DC449D9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8" name="Rectangle: Rounded Corners 3097">
                <a:extLst>
                  <a:ext uri="{FF2B5EF4-FFF2-40B4-BE49-F238E27FC236}">
                    <a16:creationId xmlns:a16="http://schemas.microsoft.com/office/drawing/2014/main" id="{382E264F-E3B6-9B98-65FE-7694E151DB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5C7ACA60-A575-5177-7066-9C18DC3425A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40042" y="7691184"/>
              <a:ext cx="1526910" cy="1451475"/>
              <a:chOff x="12145073" y="7956655"/>
              <a:chExt cx="1526910" cy="1451475"/>
            </a:xfrm>
          </p:grpSpPr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2434F433-1EF9-8BC1-9BF6-BD9E5C970E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996FFCA8-8EED-B7E5-7493-90CBD334C27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F0C01D5D-B068-0A3A-15D7-BAC57063E1C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2A18CCCD-CD5B-F4EB-07AD-58AEF8F100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053B701C-8708-7EA6-F7EA-7FDA05C2E2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A6C6285A-5D30-59A8-7706-59EAD7285F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2" name="Rectangle 3021">
                <a:extLst>
                  <a:ext uri="{FF2B5EF4-FFF2-40B4-BE49-F238E27FC236}">
                    <a16:creationId xmlns:a16="http://schemas.microsoft.com/office/drawing/2014/main" id="{036F8880-D533-2D01-B270-E19A815235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BF059664-D6E7-3321-CF75-22681319EF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7" name="Rectangle 3026">
                <a:extLst>
                  <a:ext uri="{FF2B5EF4-FFF2-40B4-BE49-F238E27FC236}">
                    <a16:creationId xmlns:a16="http://schemas.microsoft.com/office/drawing/2014/main" id="{377972CA-1079-FE27-CEFD-094B5E2357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4" name="Rectangle 3011">
                <a:extLst>
                  <a:ext uri="{FF2B5EF4-FFF2-40B4-BE49-F238E27FC236}">
                    <a16:creationId xmlns:a16="http://schemas.microsoft.com/office/drawing/2014/main" id="{C12E36DD-B841-7348-CDF1-F00EAB065A5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1" name="Group 3020">
                <a:extLst>
                  <a:ext uri="{FF2B5EF4-FFF2-40B4-BE49-F238E27FC236}">
                    <a16:creationId xmlns:a16="http://schemas.microsoft.com/office/drawing/2014/main" id="{D09DB514-4D7D-1092-3675-46F13AD82C8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3002" name="Rectangle 3001">
                  <a:extLst>
                    <a:ext uri="{FF2B5EF4-FFF2-40B4-BE49-F238E27FC236}">
                      <a16:creationId xmlns:a16="http://schemas.microsoft.com/office/drawing/2014/main" id="{3C8B97B9-965E-B317-9551-250E89C35B2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3" name="Rectangle 3001">
                  <a:extLst>
                    <a:ext uri="{FF2B5EF4-FFF2-40B4-BE49-F238E27FC236}">
                      <a16:creationId xmlns:a16="http://schemas.microsoft.com/office/drawing/2014/main" id="{82C03527-AA6E-1A4C-D7C4-8E470236FFC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5" name="Rectangle 3004">
                  <a:extLst>
                    <a:ext uri="{FF2B5EF4-FFF2-40B4-BE49-F238E27FC236}">
                      <a16:creationId xmlns:a16="http://schemas.microsoft.com/office/drawing/2014/main" id="{64929D66-3D79-2222-EFCD-9C0539F99F3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65E03604-7FE9-34D6-703D-6FAB9ADE41E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2884" name="Freeform: Shape 2883">
                    <a:extLst>
                      <a:ext uri="{FF2B5EF4-FFF2-40B4-BE49-F238E27FC236}">
                        <a16:creationId xmlns:a16="http://schemas.microsoft.com/office/drawing/2014/main" id="{D6FDE904-5AC2-36EC-208C-1A201DE16D8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5" name="Freeform: Shape 2884">
                    <a:extLst>
                      <a:ext uri="{FF2B5EF4-FFF2-40B4-BE49-F238E27FC236}">
                        <a16:creationId xmlns:a16="http://schemas.microsoft.com/office/drawing/2014/main" id="{B36B87E9-C9B0-5815-F1A5-AE21380A6F7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6" name="Freeform: Shape 2885">
                    <a:extLst>
                      <a:ext uri="{FF2B5EF4-FFF2-40B4-BE49-F238E27FC236}">
                        <a16:creationId xmlns:a16="http://schemas.microsoft.com/office/drawing/2014/main" id="{06DDEC81-2F52-E70B-E89C-B2596488FA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7" name="Freeform: Shape 2886">
                    <a:extLst>
                      <a:ext uri="{FF2B5EF4-FFF2-40B4-BE49-F238E27FC236}">
                        <a16:creationId xmlns:a16="http://schemas.microsoft.com/office/drawing/2014/main" id="{18B32551-F221-5ED4-54A5-9F5E8A03B5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8" name="Freeform: Shape 2887">
                    <a:extLst>
                      <a:ext uri="{FF2B5EF4-FFF2-40B4-BE49-F238E27FC236}">
                        <a16:creationId xmlns:a16="http://schemas.microsoft.com/office/drawing/2014/main" id="{7E63D34D-738F-EED3-7A9F-5A26A0D0F9B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0" name="Freeform: Shape 2889">
                    <a:extLst>
                      <a:ext uri="{FF2B5EF4-FFF2-40B4-BE49-F238E27FC236}">
                        <a16:creationId xmlns:a16="http://schemas.microsoft.com/office/drawing/2014/main" id="{2AFD9204-2312-96DA-C79A-3B160355569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2" name="Freeform: Shape 2891">
                    <a:extLst>
                      <a:ext uri="{FF2B5EF4-FFF2-40B4-BE49-F238E27FC236}">
                        <a16:creationId xmlns:a16="http://schemas.microsoft.com/office/drawing/2014/main" id="{8DDC6179-B9E0-1F63-1F11-B512AADC08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3" name="Freeform: Shape 2892">
                    <a:extLst>
                      <a:ext uri="{FF2B5EF4-FFF2-40B4-BE49-F238E27FC236}">
                        <a16:creationId xmlns:a16="http://schemas.microsoft.com/office/drawing/2014/main" id="{89DE6511-846D-B621-6524-E0E19487A3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4" name="Freeform: Shape 2893">
                    <a:extLst>
                      <a:ext uri="{FF2B5EF4-FFF2-40B4-BE49-F238E27FC236}">
                        <a16:creationId xmlns:a16="http://schemas.microsoft.com/office/drawing/2014/main" id="{9B380199-D7BF-D5F6-6F41-766DBE05B5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95" name="Freeform: Shape 2894">
                    <a:extLst>
                      <a:ext uri="{FF2B5EF4-FFF2-40B4-BE49-F238E27FC236}">
                        <a16:creationId xmlns:a16="http://schemas.microsoft.com/office/drawing/2014/main" id="{4A94EF78-740D-8A2B-296A-E91E79A750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6" name="Freeform: Shape 2895">
                    <a:extLst>
                      <a:ext uri="{FF2B5EF4-FFF2-40B4-BE49-F238E27FC236}">
                        <a16:creationId xmlns:a16="http://schemas.microsoft.com/office/drawing/2014/main" id="{F1D892DC-CE03-F6A5-E1AD-C244B842577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9" name="Freeform: Shape 2888">
                    <a:extLst>
                      <a:ext uri="{FF2B5EF4-FFF2-40B4-BE49-F238E27FC236}">
                        <a16:creationId xmlns:a16="http://schemas.microsoft.com/office/drawing/2014/main" id="{3FC8B0F3-81AF-8CBE-0D6B-8D51E89897A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997" name="Rectangle 2996">
                <a:extLst>
                  <a:ext uri="{FF2B5EF4-FFF2-40B4-BE49-F238E27FC236}">
                    <a16:creationId xmlns:a16="http://schemas.microsoft.com/office/drawing/2014/main" id="{63EB94F5-750E-FB58-93A2-E32BF8D159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6" name="Rectangle: Rounded Corners 3015">
                <a:extLst>
                  <a:ext uri="{FF2B5EF4-FFF2-40B4-BE49-F238E27FC236}">
                    <a16:creationId xmlns:a16="http://schemas.microsoft.com/office/drawing/2014/main" id="{D51B7ACA-8A73-91EA-ABB5-61F7E4F603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7" name="Rectangle: Rounded Corners 3016">
                <a:extLst>
                  <a:ext uri="{FF2B5EF4-FFF2-40B4-BE49-F238E27FC236}">
                    <a16:creationId xmlns:a16="http://schemas.microsoft.com/office/drawing/2014/main" id="{E692138C-DEF5-B34F-EE27-25AC61EA91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6" name="Group 3025">
                <a:extLst>
                  <a:ext uri="{FF2B5EF4-FFF2-40B4-BE49-F238E27FC236}">
                    <a16:creationId xmlns:a16="http://schemas.microsoft.com/office/drawing/2014/main" id="{BA37AA46-2947-1B8D-1FE8-F251885A49E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3008" name="Rectangle 3007">
                  <a:extLst>
                    <a:ext uri="{FF2B5EF4-FFF2-40B4-BE49-F238E27FC236}">
                      <a16:creationId xmlns:a16="http://schemas.microsoft.com/office/drawing/2014/main" id="{C9CFDA65-177B-2FB8-A02E-09921321774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0" name="Rectangle 3009">
                  <a:extLst>
                    <a:ext uri="{FF2B5EF4-FFF2-40B4-BE49-F238E27FC236}">
                      <a16:creationId xmlns:a16="http://schemas.microsoft.com/office/drawing/2014/main" id="{29C5B905-417D-DB29-09C1-392038247F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1" name="Rectangle 3010">
                  <a:extLst>
                    <a:ext uri="{FF2B5EF4-FFF2-40B4-BE49-F238E27FC236}">
                      <a16:creationId xmlns:a16="http://schemas.microsoft.com/office/drawing/2014/main" id="{DAB29903-662B-59BE-8BBE-7F23CF74495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6" name="Rectangle 3005">
                  <a:extLst>
                    <a:ext uri="{FF2B5EF4-FFF2-40B4-BE49-F238E27FC236}">
                      <a16:creationId xmlns:a16="http://schemas.microsoft.com/office/drawing/2014/main" id="{30E53E33-5E88-5187-D3F5-7A21441473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5" name="Group 3024">
                  <a:extLst>
                    <a:ext uri="{FF2B5EF4-FFF2-40B4-BE49-F238E27FC236}">
                      <a16:creationId xmlns:a16="http://schemas.microsoft.com/office/drawing/2014/main" id="{79C38B0F-1BBB-B2BE-3A1C-4C0AC41AE37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2903" name="Freeform: Shape 2902">
                    <a:extLst>
                      <a:ext uri="{FF2B5EF4-FFF2-40B4-BE49-F238E27FC236}">
                        <a16:creationId xmlns:a16="http://schemas.microsoft.com/office/drawing/2014/main" id="{685FE2D5-4634-54C0-DAE6-196856163D5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2" name="Freeform: Shape 2901">
                    <a:extLst>
                      <a:ext uri="{FF2B5EF4-FFF2-40B4-BE49-F238E27FC236}">
                        <a16:creationId xmlns:a16="http://schemas.microsoft.com/office/drawing/2014/main" id="{0B40A944-EC76-6A84-E5E7-C7E09772D1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9" name="Freeform: Shape 2898">
                    <a:extLst>
                      <a:ext uri="{FF2B5EF4-FFF2-40B4-BE49-F238E27FC236}">
                        <a16:creationId xmlns:a16="http://schemas.microsoft.com/office/drawing/2014/main" id="{07DF22F0-6FB5-9531-C163-32C6C0C8025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8" name="Freeform: Shape 2897">
                    <a:extLst>
                      <a:ext uri="{FF2B5EF4-FFF2-40B4-BE49-F238E27FC236}">
                        <a16:creationId xmlns:a16="http://schemas.microsoft.com/office/drawing/2014/main" id="{A05272F2-E1FD-9B3A-67C1-E35A1AF57B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0" name="Freeform: Shape 2899">
                    <a:extLst>
                      <a:ext uri="{FF2B5EF4-FFF2-40B4-BE49-F238E27FC236}">
                        <a16:creationId xmlns:a16="http://schemas.microsoft.com/office/drawing/2014/main" id="{CC3A43E7-04C5-0FA4-95F5-7A756B9180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4" name="Freeform: Shape 2903">
                    <a:extLst>
                      <a:ext uri="{FF2B5EF4-FFF2-40B4-BE49-F238E27FC236}">
                        <a16:creationId xmlns:a16="http://schemas.microsoft.com/office/drawing/2014/main" id="{E93F53CB-E67C-CFFC-94EE-095873DC80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24" name="Group 3023">
                    <a:extLst>
                      <a:ext uri="{FF2B5EF4-FFF2-40B4-BE49-F238E27FC236}">
                        <a16:creationId xmlns:a16="http://schemas.microsoft.com/office/drawing/2014/main" id="{53508307-FF99-2432-3701-3617591A150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2906" name="Freeform: Shape 2905">
                      <a:extLst>
                        <a:ext uri="{FF2B5EF4-FFF2-40B4-BE49-F238E27FC236}">
                          <a16:creationId xmlns:a16="http://schemas.microsoft.com/office/drawing/2014/main" id="{570D806E-96D2-A0EB-2936-DC2B8A3BB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7" name="Freeform: Shape 2906">
                      <a:extLst>
                        <a:ext uri="{FF2B5EF4-FFF2-40B4-BE49-F238E27FC236}">
                          <a16:creationId xmlns:a16="http://schemas.microsoft.com/office/drawing/2014/main" id="{33C1732B-2223-282D-8952-000490F8AE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5" name="Freeform: Shape 2904">
                      <a:extLst>
                        <a:ext uri="{FF2B5EF4-FFF2-40B4-BE49-F238E27FC236}">
                          <a16:creationId xmlns:a16="http://schemas.microsoft.com/office/drawing/2014/main" id="{61E3CDA1-578C-7A1C-B753-9F14DCFBA4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9" name="Freeform: Shape 2908">
                      <a:extLst>
                        <a:ext uri="{FF2B5EF4-FFF2-40B4-BE49-F238E27FC236}">
                          <a16:creationId xmlns:a16="http://schemas.microsoft.com/office/drawing/2014/main" id="{782A1FAA-8FEA-9750-E785-6B93146171D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8" name="Freeform: Shape 2907">
                      <a:extLst>
                        <a:ext uri="{FF2B5EF4-FFF2-40B4-BE49-F238E27FC236}">
                          <a16:creationId xmlns:a16="http://schemas.microsoft.com/office/drawing/2014/main" id="{5EDCD45F-9BA1-086E-4D55-60BAABA2820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3015" name="Group 3014">
              <a:extLst>
                <a:ext uri="{FF2B5EF4-FFF2-40B4-BE49-F238E27FC236}">
                  <a16:creationId xmlns:a16="http://schemas.microsoft.com/office/drawing/2014/main" id="{4E3E356C-82DA-9A54-B679-66205C2F2A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023652" y="7265231"/>
              <a:ext cx="2764856" cy="2282976"/>
              <a:chOff x="11728683" y="7530702"/>
              <a:chExt cx="2764856" cy="2282976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5FB8050-507F-B5D5-69D0-3F9E1428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79B1407-9190-30FB-C330-5F4B44A91F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7526366-A5C7-86BA-0800-C01835B6DB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46A881B4-ED31-3A9B-E6BC-66E64DB8E6B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730176" y="7029567"/>
              <a:ext cx="444408" cy="444408"/>
              <a:chOff x="1710814" y="4129550"/>
              <a:chExt cx="444408" cy="444408"/>
            </a:xfrm>
          </p:grpSpPr>
          <p:sp>
            <p:nvSpPr>
              <p:cNvPr id="3104" name="Oval 3103">
                <a:extLst>
                  <a:ext uri="{FF2B5EF4-FFF2-40B4-BE49-F238E27FC236}">
                    <a16:creationId xmlns:a16="http://schemas.microsoft.com/office/drawing/2014/main" id="{CA0693B8-464B-10A4-CDBD-307E716134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5" name="TextBox 3104">
                <a:extLst>
                  <a:ext uri="{FF2B5EF4-FFF2-40B4-BE49-F238E27FC236}">
                    <a16:creationId xmlns:a16="http://schemas.microsoft.com/office/drawing/2014/main" id="{901A09F1-B415-B26C-E2BE-D74299A4C11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3109" name="Group 3108">
              <a:extLst>
                <a:ext uri="{FF2B5EF4-FFF2-40B4-BE49-F238E27FC236}">
                  <a16:creationId xmlns:a16="http://schemas.microsoft.com/office/drawing/2014/main" id="{F0E7A6BF-47EB-C8E1-61B8-17EEC55675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107375" y="15044174"/>
              <a:ext cx="444408" cy="444408"/>
              <a:chOff x="1710814" y="4129550"/>
              <a:chExt cx="444408" cy="444408"/>
            </a:xfrm>
          </p:grpSpPr>
          <p:sp>
            <p:nvSpPr>
              <p:cNvPr id="3110" name="Oval 3109">
                <a:extLst>
                  <a:ext uri="{FF2B5EF4-FFF2-40B4-BE49-F238E27FC236}">
                    <a16:creationId xmlns:a16="http://schemas.microsoft.com/office/drawing/2014/main" id="{A43FEB9D-4EFD-81A6-342D-0137000989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1" name="TextBox 3110">
                <a:extLst>
                  <a:ext uri="{FF2B5EF4-FFF2-40B4-BE49-F238E27FC236}">
                    <a16:creationId xmlns:a16="http://schemas.microsoft.com/office/drawing/2014/main" id="{B57DC662-64A4-C48A-9209-19F6F98E2BB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3113" name="Rectangle: Rounded Corners 3112">
              <a:extLst>
                <a:ext uri="{FF2B5EF4-FFF2-40B4-BE49-F238E27FC236}">
                  <a16:creationId xmlns:a16="http://schemas.microsoft.com/office/drawing/2014/main" id="{9B8697C7-FA4A-2D57-3206-CC1CBBD2D5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917163">
              <a:off x="9990637" y="7062673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4" name="Rectangle: Rounded Corners 3113">
              <a:extLst>
                <a:ext uri="{FF2B5EF4-FFF2-40B4-BE49-F238E27FC236}">
                  <a16:creationId xmlns:a16="http://schemas.microsoft.com/office/drawing/2014/main" id="{CD4EFCA8-526B-BD8B-B99C-E8A78C35B2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800000">
              <a:off x="9693763" y="659134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2" name="Rectangle: Rounded Corners 3131">
              <a:extLst>
                <a:ext uri="{FF2B5EF4-FFF2-40B4-BE49-F238E27FC236}">
                  <a16:creationId xmlns:a16="http://schemas.microsoft.com/office/drawing/2014/main" id="{8BA0C18F-3664-6934-7A6B-0C74A3379C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040626">
              <a:off x="9549351" y="7155880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3" name="Rectangle: Rounded Corners 3132">
              <a:extLst>
                <a:ext uri="{FF2B5EF4-FFF2-40B4-BE49-F238E27FC236}">
                  <a16:creationId xmlns:a16="http://schemas.microsoft.com/office/drawing/2014/main" id="{FFAFBF8F-D787-2D61-E71E-163910ED69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159481" y="6683539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5" name="Rectangle: Rounded Corners 3134">
              <a:extLst>
                <a:ext uri="{FF2B5EF4-FFF2-40B4-BE49-F238E27FC236}">
                  <a16:creationId xmlns:a16="http://schemas.microsoft.com/office/drawing/2014/main" id="{9BC070D4-227C-315C-35DE-CF1517E08B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9639461" y="68469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6" name="Rectangle: Rounded Corners 3135">
              <a:extLst>
                <a:ext uri="{FF2B5EF4-FFF2-40B4-BE49-F238E27FC236}">
                  <a16:creationId xmlns:a16="http://schemas.microsoft.com/office/drawing/2014/main" id="{8CAA4A6E-3FC9-7530-B3BD-4F9C508496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520667" y="70095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DEA83544-5C64-DC78-F585-CE1F3AE554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9315078">
              <a:off x="8901652" y="15582943"/>
              <a:ext cx="1007773" cy="772258"/>
              <a:chOff x="8644783" y="15810314"/>
              <a:chExt cx="1007773" cy="772258"/>
            </a:xfrm>
          </p:grpSpPr>
          <p:sp>
            <p:nvSpPr>
              <p:cNvPr id="3137" name="Rectangle: Rounded Corners 3136">
                <a:extLst>
                  <a:ext uri="{FF2B5EF4-FFF2-40B4-BE49-F238E27FC236}">
                    <a16:creationId xmlns:a16="http://schemas.microsoft.com/office/drawing/2014/main" id="{EA580E55-BFC0-41A2-23CC-88630BE15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8" name="Rectangle: Rounded Corners 3137">
                <a:extLst>
                  <a:ext uri="{FF2B5EF4-FFF2-40B4-BE49-F238E27FC236}">
                    <a16:creationId xmlns:a16="http://schemas.microsoft.com/office/drawing/2014/main" id="{A72C8FB0-64B8-6202-09FF-753B9FB360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9" name="Rectangle: Rounded Corners 3138">
                <a:extLst>
                  <a:ext uri="{FF2B5EF4-FFF2-40B4-BE49-F238E27FC236}">
                    <a16:creationId xmlns:a16="http://schemas.microsoft.com/office/drawing/2014/main" id="{14BFC0EC-F5D6-AA2A-AD76-A54CD34007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0" name="Rectangle: Rounded Corners 3139">
                <a:extLst>
                  <a:ext uri="{FF2B5EF4-FFF2-40B4-BE49-F238E27FC236}">
                    <a16:creationId xmlns:a16="http://schemas.microsoft.com/office/drawing/2014/main" id="{87CFC2F8-14C4-4BA2-9162-7EE10052D4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41" name="Rectangle: Rounded Corners 3140">
                <a:extLst>
                  <a:ext uri="{FF2B5EF4-FFF2-40B4-BE49-F238E27FC236}">
                    <a16:creationId xmlns:a16="http://schemas.microsoft.com/office/drawing/2014/main" id="{111D4C3F-B555-D185-9977-3BB8AC072E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2" name="Rectangle: Rounded Corners 3141">
                <a:extLst>
                  <a:ext uri="{FF2B5EF4-FFF2-40B4-BE49-F238E27FC236}">
                    <a16:creationId xmlns:a16="http://schemas.microsoft.com/office/drawing/2014/main" id="{FFD542B0-2F3F-681D-DCF5-A39DAA14BD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45" name="Rectangle: Rounded Corners 3144">
              <a:extLst>
                <a:ext uri="{FF2B5EF4-FFF2-40B4-BE49-F238E27FC236}">
                  <a16:creationId xmlns:a16="http://schemas.microsoft.com/office/drawing/2014/main" id="{EAEEE670-395F-83A3-55F8-ABD1D532EC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022815">
              <a:off x="11244480" y="6828438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6" name="Rectangle: Rounded Corners 3145">
              <a:extLst>
                <a:ext uri="{FF2B5EF4-FFF2-40B4-BE49-F238E27FC236}">
                  <a16:creationId xmlns:a16="http://schemas.microsoft.com/office/drawing/2014/main" id="{688D4BB8-55E5-2157-4D1D-3B7D4592C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8007215">
              <a:off x="11273838" y="6146102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7" name="Rectangle: Rounded Corners 3146">
              <a:extLst>
                <a:ext uri="{FF2B5EF4-FFF2-40B4-BE49-F238E27FC236}">
                  <a16:creationId xmlns:a16="http://schemas.microsoft.com/office/drawing/2014/main" id="{D7BC3E8E-EF1A-8E64-B997-E5F80188B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247841">
              <a:off x="11247904" y="5539052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8" name="Rectangle: Rounded Corners 3147">
              <a:extLst>
                <a:ext uri="{FF2B5EF4-FFF2-40B4-BE49-F238E27FC236}">
                  <a16:creationId xmlns:a16="http://schemas.microsoft.com/office/drawing/2014/main" id="{1DFF58A2-1951-199B-A293-33A012FBFE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216433" y="601385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9" name="Rectangle: Rounded Corners 3148">
              <a:extLst>
                <a:ext uri="{FF2B5EF4-FFF2-40B4-BE49-F238E27FC236}">
                  <a16:creationId xmlns:a16="http://schemas.microsoft.com/office/drawing/2014/main" id="{8AD0C8AD-1C43-E734-7C55-A1AA3BE804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38421">
              <a:off x="10934699" y="5961732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0" name="Rectangle: Rounded Corners 3149">
              <a:extLst>
                <a:ext uri="{FF2B5EF4-FFF2-40B4-BE49-F238E27FC236}">
                  <a16:creationId xmlns:a16="http://schemas.microsoft.com/office/drawing/2014/main" id="{C8C6054F-36AE-82D8-82D7-D679A37657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793259" y="6351098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94664D9F-ED8D-09E5-E0CA-0D3121E4B9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93281" y="6263880"/>
              <a:ext cx="444408" cy="444408"/>
              <a:chOff x="1710814" y="4129550"/>
              <a:chExt cx="444408" cy="444408"/>
            </a:xfrm>
          </p:grpSpPr>
          <p:sp>
            <p:nvSpPr>
              <p:cNvPr id="3107" name="Oval 3106">
                <a:extLst>
                  <a:ext uri="{FF2B5EF4-FFF2-40B4-BE49-F238E27FC236}">
                    <a16:creationId xmlns:a16="http://schemas.microsoft.com/office/drawing/2014/main" id="{178C2584-4C62-5D2F-1300-66090121E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8" name="TextBox 3107">
                <a:extLst>
                  <a:ext uri="{FF2B5EF4-FFF2-40B4-BE49-F238E27FC236}">
                    <a16:creationId xmlns:a16="http://schemas.microsoft.com/office/drawing/2014/main" id="{7C8BD2E4-C837-BEA3-59E6-1EA293A2900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7E434BD9-7163-F990-3105-76D1C8892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42866" y="13094475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F10B003C-B1ED-9756-034A-AAB3FC2CB1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13545" y="14184255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9" name="Rectangle 2858">
              <a:extLst>
                <a:ext uri="{FF2B5EF4-FFF2-40B4-BE49-F238E27FC236}">
                  <a16:creationId xmlns:a16="http://schemas.microsoft.com/office/drawing/2014/main" id="{F29D5CDD-0294-CAA1-64F2-8F80244129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01961">
              <a:off x="11682857" y="13356290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9D5C388-BA10-2AFD-3B70-7D1796F03A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9085" y="13360222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CC46763C-5844-6F2A-ABEE-FCC85BDF6D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5" y="12488762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43671296-DF06-A489-698B-ADC83E0565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294" y="14184256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941D167E-EC3D-D6C8-DE3A-19BC98F58A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534" y="14519399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F5BAAD26-8E42-C100-B155-C4C3D2ACF0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84758" y="14525749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B6A4275E-E3B2-4625-FEB7-2E7B88AB3A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3269" y="15025328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100B16A0-9EAF-12F8-6787-D4803A72E3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8506" y="14963108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9C987096-B006-A6F0-0095-4402559281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2929" y="14985963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143D261B-1FBD-433F-ADE7-1F1904B0A5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39103">
              <a:off x="10606741" y="15008501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3" name="Group 3762">
            <a:extLst>
              <a:ext uri="{FF2B5EF4-FFF2-40B4-BE49-F238E27FC236}">
                <a16:creationId xmlns:a16="http://schemas.microsoft.com/office/drawing/2014/main" id="{7F0943A6-DA1B-C7D4-70C7-DFF613A7C3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30835" y="6305925"/>
            <a:ext cx="2074748" cy="2074748"/>
            <a:chOff x="6575759" y="6364887"/>
            <a:chExt cx="2074748" cy="2074748"/>
          </a:xfrm>
        </p:grpSpPr>
        <p:sp>
          <p:nvSpPr>
            <p:cNvPr id="3757" name="Oval 3756">
              <a:extLst>
                <a:ext uri="{FF2B5EF4-FFF2-40B4-BE49-F238E27FC236}">
                  <a16:creationId xmlns:a16="http://schemas.microsoft.com/office/drawing/2014/main" id="{8576AAC4-7C89-5DBF-8B3F-0F48A13263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62" name="Picture 3761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F6213D14-29A3-2E56-5F90-82B1018A5F3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  <p:sp>
        <p:nvSpPr>
          <p:cNvPr id="3979" name="Oval 3978">
            <a:extLst>
              <a:ext uri="{FF2B5EF4-FFF2-40B4-BE49-F238E27FC236}">
                <a16:creationId xmlns:a16="http://schemas.microsoft.com/office/drawing/2014/main" id="{F99A32DF-A41F-121A-C449-F4E859A11F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397526" y="10405212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980" name="Group 3979">
            <a:extLst>
              <a:ext uri="{FF2B5EF4-FFF2-40B4-BE49-F238E27FC236}">
                <a16:creationId xmlns:a16="http://schemas.microsoft.com/office/drawing/2014/main" id="{BF8982E7-8179-A5D6-4307-B4AE667F00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322714" y="10359697"/>
            <a:ext cx="444408" cy="444408"/>
            <a:chOff x="1710814" y="4129550"/>
            <a:chExt cx="444408" cy="444408"/>
          </a:xfrm>
        </p:grpSpPr>
        <p:sp>
          <p:nvSpPr>
            <p:cNvPr id="3981" name="Oval 3980">
              <a:extLst>
                <a:ext uri="{FF2B5EF4-FFF2-40B4-BE49-F238E27FC236}">
                  <a16:creationId xmlns:a16="http://schemas.microsoft.com/office/drawing/2014/main" id="{9A767B99-62F8-7FCA-8BD3-83E39A85C1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2" name="TextBox 3981">
              <a:extLst>
                <a:ext uri="{FF2B5EF4-FFF2-40B4-BE49-F238E27FC236}">
                  <a16:creationId xmlns:a16="http://schemas.microsoft.com/office/drawing/2014/main" id="{624369AB-E949-B6F0-3F71-9619AE36AF8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3977" name="Oval 3976">
            <a:extLst>
              <a:ext uri="{FF2B5EF4-FFF2-40B4-BE49-F238E27FC236}">
                <a16:creationId xmlns:a16="http://schemas.microsoft.com/office/drawing/2014/main" id="{112EF6F4-8AC6-EC75-C009-721CB8D6AF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384648" y="8266919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68" name="Oval 3867">
            <a:extLst>
              <a:ext uri="{FF2B5EF4-FFF2-40B4-BE49-F238E27FC236}">
                <a16:creationId xmlns:a16="http://schemas.microsoft.com/office/drawing/2014/main" id="{C3158A2E-59F7-95E1-A380-3084705587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996681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70" name="Straight Connector 3869">
            <a:extLst>
              <a:ext uri="{FF2B5EF4-FFF2-40B4-BE49-F238E27FC236}">
                <a16:creationId xmlns:a16="http://schemas.microsoft.com/office/drawing/2014/main" id="{216036C2-4383-A3C8-9D8C-32420D238A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6" y="12529710"/>
            <a:ext cx="0" cy="742950"/>
          </a:xfrm>
          <a:prstGeom prst="line">
            <a:avLst/>
          </a:prstGeom>
          <a:ln w="1905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5" name="Straight Connector 3874">
            <a:extLst>
              <a:ext uri="{FF2B5EF4-FFF2-40B4-BE49-F238E27FC236}">
                <a16:creationId xmlns:a16="http://schemas.microsoft.com/office/drawing/2014/main" id="{CCC54A79-E845-B3CE-997E-E1F19E5489E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3701484"/>
            <a:ext cx="0" cy="446374"/>
          </a:xfrm>
          <a:prstGeom prst="line">
            <a:avLst/>
          </a:prstGeom>
          <a:ln w="190500" cap="rnd">
            <a:solidFill>
              <a:srgbClr val="528B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7" name="Straight Connector 3876">
            <a:extLst>
              <a:ext uri="{FF2B5EF4-FFF2-40B4-BE49-F238E27FC236}">
                <a16:creationId xmlns:a16="http://schemas.microsoft.com/office/drawing/2014/main" id="{AB77A7F3-2CC7-DDC2-77E9-81E0F7D28F8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4626083"/>
            <a:ext cx="0" cy="112325"/>
          </a:xfrm>
          <a:prstGeom prst="line">
            <a:avLst/>
          </a:prstGeom>
          <a:ln w="190500" cap="rnd">
            <a:solidFill>
              <a:srgbClr val="7173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8" name="Straight Connector 3877">
            <a:extLst>
              <a:ext uri="{FF2B5EF4-FFF2-40B4-BE49-F238E27FC236}">
                <a16:creationId xmlns:a16="http://schemas.microsoft.com/office/drawing/2014/main" id="{D7501E1A-F4CA-CF7F-E60D-EA2D86FDF76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5229333"/>
            <a:ext cx="0" cy="125025"/>
          </a:xfrm>
          <a:prstGeom prst="line">
            <a:avLst/>
          </a:prstGeom>
          <a:ln w="190500" cap="rnd">
            <a:solidFill>
              <a:srgbClr val="8C50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83" name="Oval 3882">
            <a:extLst>
              <a:ext uri="{FF2B5EF4-FFF2-40B4-BE49-F238E27FC236}">
                <a16:creationId xmlns:a16="http://schemas.microsoft.com/office/drawing/2014/main" id="{43328F2E-8B09-57FC-C11B-329EB80FCA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97533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84" name="Oval 3883">
            <a:extLst>
              <a:ext uri="{FF2B5EF4-FFF2-40B4-BE49-F238E27FC236}">
                <a16:creationId xmlns:a16="http://schemas.microsoft.com/office/drawing/2014/main" id="{C96FEAB9-C149-0374-631C-C4361C0B6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394347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89" name="Straight Connector 3888">
            <a:extLst>
              <a:ext uri="{FF2B5EF4-FFF2-40B4-BE49-F238E27FC236}">
                <a16:creationId xmlns:a16="http://schemas.microsoft.com/office/drawing/2014/main" id="{36961B1A-E858-9EFE-04A2-35D955C0A65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7988197" y="6711246"/>
            <a:ext cx="595859" cy="961888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2" name="Straight Connector 3891">
            <a:extLst>
              <a:ext uri="{FF2B5EF4-FFF2-40B4-BE49-F238E27FC236}">
                <a16:creationId xmlns:a16="http://schemas.microsoft.com/office/drawing/2014/main" id="{03905F47-64F8-CF57-94A6-F81997922E9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6877368"/>
            <a:ext cx="0" cy="933132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6" name="Straight Connector 3895">
            <a:extLst>
              <a:ext uri="{FF2B5EF4-FFF2-40B4-BE49-F238E27FC236}">
                <a16:creationId xmlns:a16="http://schemas.microsoft.com/office/drawing/2014/main" id="{4DE59289-EE24-9C45-F835-FA784B8E5CB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98488" y="6711246"/>
            <a:ext cx="595859" cy="932640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32" name="Group 3931">
            <a:extLst>
              <a:ext uri="{FF2B5EF4-FFF2-40B4-BE49-F238E27FC236}">
                <a16:creationId xmlns:a16="http://schemas.microsoft.com/office/drawing/2014/main" id="{D9948621-04E7-218C-D70F-BDD8A69615A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015805" y="8752882"/>
            <a:ext cx="361444" cy="678627"/>
            <a:chOff x="29028505" y="8943406"/>
            <a:chExt cx="361444" cy="678627"/>
          </a:xfrm>
        </p:grpSpPr>
        <p:cxnSp>
          <p:nvCxnSpPr>
            <p:cNvPr id="3919" name="Straight Connector 3918">
              <a:extLst>
                <a:ext uri="{FF2B5EF4-FFF2-40B4-BE49-F238E27FC236}">
                  <a16:creationId xmlns:a16="http://schemas.microsoft.com/office/drawing/2014/main" id="{90FAC70F-1D95-7E4D-E3EA-C4971447364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9028505" y="8943406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1" name="Straight Connector 3920">
              <a:extLst>
                <a:ext uri="{FF2B5EF4-FFF2-40B4-BE49-F238E27FC236}">
                  <a16:creationId xmlns:a16="http://schemas.microsoft.com/office/drawing/2014/main" id="{AB5756A0-C671-3F87-1F91-D37D4E8FAE9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29028505" y="8943406"/>
              <a:ext cx="224284" cy="303085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3" name="Straight Connector 3922">
              <a:extLst>
                <a:ext uri="{FF2B5EF4-FFF2-40B4-BE49-F238E27FC236}">
                  <a16:creationId xmlns:a16="http://schemas.microsoft.com/office/drawing/2014/main" id="{2AF745B8-996C-C0D4-9A7A-3D733063554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29028505" y="9246491"/>
              <a:ext cx="224284" cy="375542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7" name="Straight Connector 3926">
              <a:extLst>
                <a:ext uri="{FF2B5EF4-FFF2-40B4-BE49-F238E27FC236}">
                  <a16:creationId xmlns:a16="http://schemas.microsoft.com/office/drawing/2014/main" id="{0174204E-B03B-AC9D-A48B-48FC522CB4E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9028505" y="9622033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34" name="Freeform: Shape 3933">
            <a:extLst>
              <a:ext uri="{FF2B5EF4-FFF2-40B4-BE49-F238E27FC236}">
                <a16:creationId xmlns:a16="http://schemas.microsoft.com/office/drawing/2014/main" id="{05BEE9AC-0EF2-7ED4-1695-768B9D97C8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017774" y="10900741"/>
            <a:ext cx="382905" cy="675005"/>
          </a:xfrm>
          <a:custGeom>
            <a:avLst/>
            <a:gdLst>
              <a:gd name="connsiteX0" fmla="*/ 0 w 882444"/>
              <a:gd name="connsiteY0" fmla="*/ 802459 h 802459"/>
              <a:gd name="connsiteX1" fmla="*/ 711200 w 882444"/>
              <a:gd name="connsiteY1" fmla="*/ 40459 h 802459"/>
              <a:gd name="connsiteX2" fmla="*/ 879475 w 882444"/>
              <a:gd name="connsiteY2" fmla="*/ 103959 h 802459"/>
              <a:gd name="connsiteX3" fmla="*/ 815975 w 882444"/>
              <a:gd name="connsiteY3" fmla="*/ 94434 h 802459"/>
              <a:gd name="connsiteX4" fmla="*/ 781050 w 882444"/>
              <a:gd name="connsiteY4" fmla="*/ 148409 h 802459"/>
              <a:gd name="connsiteX0" fmla="*/ 0 w 880514"/>
              <a:gd name="connsiteY0" fmla="*/ 803779 h 803779"/>
              <a:gd name="connsiteX1" fmla="*/ 711200 w 880514"/>
              <a:gd name="connsiteY1" fmla="*/ 41779 h 803779"/>
              <a:gd name="connsiteX2" fmla="*/ 879475 w 880514"/>
              <a:gd name="connsiteY2" fmla="*/ 105279 h 803779"/>
              <a:gd name="connsiteX3" fmla="*/ 781050 w 880514"/>
              <a:gd name="connsiteY3" fmla="*/ 149729 h 803779"/>
              <a:gd name="connsiteX0" fmla="*/ 0 w 789503"/>
              <a:gd name="connsiteY0" fmla="*/ 794952 h 794952"/>
              <a:gd name="connsiteX1" fmla="*/ 711200 w 789503"/>
              <a:gd name="connsiteY1" fmla="*/ 32952 h 794952"/>
              <a:gd name="connsiteX2" fmla="*/ 781050 w 789503"/>
              <a:gd name="connsiteY2" fmla="*/ 140902 h 794952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377826 w 711200"/>
              <a:gd name="connsiteY1" fmla="*/ 50799 h 762000"/>
              <a:gd name="connsiteX2" fmla="*/ 711200 w 711200"/>
              <a:gd name="connsiteY2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438150"/>
              <a:gd name="connsiteY0" fmla="*/ 485775 h 485775"/>
              <a:gd name="connsiteX1" fmla="*/ 438150 w 438150"/>
              <a:gd name="connsiteY1" fmla="*/ 0 h 485775"/>
              <a:gd name="connsiteX0" fmla="*/ 2660131 w 2705655"/>
              <a:gd name="connsiteY0" fmla="*/ 1066800 h 1066800"/>
              <a:gd name="connsiteX1" fmla="*/ 31231 w 2705655"/>
              <a:gd name="connsiteY1" fmla="*/ 0 h 1066800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99"/>
              <a:gd name="connsiteX1" fmla="*/ 222250 w 222250"/>
              <a:gd name="connsiteY1" fmla="*/ 0 h 307999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8148 h 308291"/>
              <a:gd name="connsiteX1" fmla="*/ 222250 w 222250"/>
              <a:gd name="connsiteY1" fmla="*/ 173 h 308291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09550"/>
              <a:gd name="connsiteY0" fmla="*/ 285945 h 285945"/>
              <a:gd name="connsiteX1" fmla="*/ 209550 w 209550"/>
              <a:gd name="connsiteY1" fmla="*/ 195 h 285945"/>
              <a:gd name="connsiteX0" fmla="*/ 0 w 196850"/>
              <a:gd name="connsiteY0" fmla="*/ 263737 h 263737"/>
              <a:gd name="connsiteX1" fmla="*/ 196850 w 196850"/>
              <a:gd name="connsiteY1" fmla="*/ 212 h 263737"/>
              <a:gd name="connsiteX0" fmla="*/ 0 w 180975"/>
              <a:gd name="connsiteY0" fmla="*/ 263737 h 263737"/>
              <a:gd name="connsiteX1" fmla="*/ 180975 w 180975"/>
              <a:gd name="connsiteY1" fmla="*/ 212 h 263737"/>
              <a:gd name="connsiteX0" fmla="*/ 0 w 200025"/>
              <a:gd name="connsiteY0" fmla="*/ 263737 h 263737"/>
              <a:gd name="connsiteX1" fmla="*/ 200025 w 200025"/>
              <a:gd name="connsiteY1" fmla="*/ 212 h 263737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99085"/>
              <a:gd name="connsiteY0" fmla="*/ 606425 h 606425"/>
              <a:gd name="connsiteX1" fmla="*/ 299085 w 299085"/>
              <a:gd name="connsiteY1" fmla="*/ 0 h 606425"/>
              <a:gd name="connsiteX0" fmla="*/ 0 w 382905"/>
              <a:gd name="connsiteY0" fmla="*/ 675005 h 675005"/>
              <a:gd name="connsiteX1" fmla="*/ 382905 w 382905"/>
              <a:gd name="connsiteY1" fmla="*/ 0 h 675005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005 h 675005"/>
              <a:gd name="connsiteX1" fmla="*/ 382905 w 382905"/>
              <a:gd name="connsiteY1" fmla="*/ 0 h 6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905" h="675005">
                <a:moveTo>
                  <a:pt x="0" y="675005"/>
                </a:moveTo>
                <a:cubicBezTo>
                  <a:pt x="303902" y="670242"/>
                  <a:pt x="67733" y="8414"/>
                  <a:pt x="382905" y="0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38" name="Straight Connector 3937">
            <a:extLst>
              <a:ext uri="{FF2B5EF4-FFF2-40B4-BE49-F238E27FC236}">
                <a16:creationId xmlns:a16="http://schemas.microsoft.com/office/drawing/2014/main" id="{60DA852B-E31D-AA63-3C0D-4041BB372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30358211" y="9125694"/>
            <a:ext cx="437036" cy="0"/>
          </a:xfrm>
          <a:prstGeom prst="line">
            <a:avLst/>
          </a:prstGeom>
          <a:ln w="127000" cap="rnd">
            <a:solidFill>
              <a:srgbClr val="B723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39" name="Oval 3938">
            <a:extLst>
              <a:ext uri="{FF2B5EF4-FFF2-40B4-BE49-F238E27FC236}">
                <a16:creationId xmlns:a16="http://schemas.microsoft.com/office/drawing/2014/main" id="{9DC7E07D-21A8-E07C-F0D7-E91143A021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118252" y="8609855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2037ABE7-2596-F1E7-BC14-0301E14AF28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2037ABE7-2596-F1E7-BC14-0301E14AF28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4" name="Oval 3943">
            <a:extLst>
              <a:ext uri="{FF2B5EF4-FFF2-40B4-BE49-F238E27FC236}">
                <a16:creationId xmlns:a16="http://schemas.microsoft.com/office/drawing/2014/main" id="{AABC5598-8F8D-C8AC-678E-5DE2C6872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93386" y="1568973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0BB5C0CC-2928-07BE-B347-985E07EB318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0BB5C0CC-2928-07BE-B347-985E07EB318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2417D1CF-D395-E890-CE10-C0028ED80BA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2417D1CF-D395-E890-CE10-C0028ED80BA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C3D51EC4-0BC5-0241-8848-157A34BBD1A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C3D51EC4-0BC5-0241-8848-157A34BBD1A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C5E4A486-21FF-ADBD-3FC4-0D098D4B996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C5E4A486-21FF-ADBD-3FC4-0D098D4B996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55" name="Group 3954">
            <a:extLst>
              <a:ext uri="{FF2B5EF4-FFF2-40B4-BE49-F238E27FC236}">
                <a16:creationId xmlns:a16="http://schemas.microsoft.com/office/drawing/2014/main" id="{E3EFAFD6-CE3B-2362-3AE1-A8ED3AB5015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830412" y="6881288"/>
            <a:ext cx="664668" cy="611238"/>
            <a:chOff x="27449412" y="7129203"/>
            <a:chExt cx="664668" cy="611238"/>
          </a:xfrm>
        </p:grpSpPr>
        <p:sp>
          <p:nvSpPr>
            <p:cNvPr id="3953" name="Oval 3952">
              <a:extLst>
                <a:ext uri="{FF2B5EF4-FFF2-40B4-BE49-F238E27FC236}">
                  <a16:creationId xmlns:a16="http://schemas.microsoft.com/office/drawing/2014/main" id="{8B806853-9D55-1284-91AE-14A1D2DFFB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9039ED88-1766-494A-9755-D7A52F30E43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9039ED88-1766-494A-9755-D7A52F30E434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9211" r="-19811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56" name="Group 3955">
            <a:extLst>
              <a:ext uri="{FF2B5EF4-FFF2-40B4-BE49-F238E27FC236}">
                <a16:creationId xmlns:a16="http://schemas.microsoft.com/office/drawing/2014/main" id="{8C03EF95-95D7-1308-3802-BF8289DB784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773387" y="7062528"/>
            <a:ext cx="664668" cy="611238"/>
            <a:chOff x="27449412" y="7129203"/>
            <a:chExt cx="664668" cy="611238"/>
          </a:xfrm>
        </p:grpSpPr>
        <p:sp>
          <p:nvSpPr>
            <p:cNvPr id="3957" name="Oval 3956">
              <a:extLst>
                <a:ext uri="{FF2B5EF4-FFF2-40B4-BE49-F238E27FC236}">
                  <a16:creationId xmlns:a16="http://schemas.microsoft.com/office/drawing/2014/main" id="{F69B299B-4051-3A62-59F1-043F10BD63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58" name="TextBox 3957">
                  <a:extLst>
                    <a:ext uri="{FF2B5EF4-FFF2-40B4-BE49-F238E27FC236}">
                      <a16:creationId xmlns:a16="http://schemas.microsoft.com/office/drawing/2014/main" id="{BB570793-492F-AA10-240C-D842D12BC32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58" name="TextBox 3957">
                  <a:extLst>
                    <a:ext uri="{FF2B5EF4-FFF2-40B4-BE49-F238E27FC236}">
                      <a16:creationId xmlns:a16="http://schemas.microsoft.com/office/drawing/2014/main" id="{BB570793-492F-AA10-240C-D842D12BC326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8"/>
                  <a:stretch>
                    <a:fillRect t="-9211" r="-19626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59" name="Group 3958">
            <a:extLst>
              <a:ext uri="{FF2B5EF4-FFF2-40B4-BE49-F238E27FC236}">
                <a16:creationId xmlns:a16="http://schemas.microsoft.com/office/drawing/2014/main" id="{4FA62E49-508D-8F39-EF55-67BDCF3BEB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951176" y="6895973"/>
            <a:ext cx="664668" cy="611238"/>
            <a:chOff x="27449412" y="7129203"/>
            <a:chExt cx="664668" cy="611238"/>
          </a:xfrm>
        </p:grpSpPr>
        <p:sp>
          <p:nvSpPr>
            <p:cNvPr id="3960" name="Oval 3959">
              <a:extLst>
                <a:ext uri="{FF2B5EF4-FFF2-40B4-BE49-F238E27FC236}">
                  <a16:creationId xmlns:a16="http://schemas.microsoft.com/office/drawing/2014/main" id="{C1BDB730-EC31-EF2D-70A9-0812568659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61" name="TextBox 3960">
                  <a:extLst>
                    <a:ext uri="{FF2B5EF4-FFF2-40B4-BE49-F238E27FC236}">
                      <a16:creationId xmlns:a16="http://schemas.microsoft.com/office/drawing/2014/main" id="{6F0D0685-301E-76CF-2D37-258607BCC37E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61" name="TextBox 3960">
                  <a:extLst>
                    <a:ext uri="{FF2B5EF4-FFF2-40B4-BE49-F238E27FC236}">
                      <a16:creationId xmlns:a16="http://schemas.microsoft.com/office/drawing/2014/main" id="{6F0D0685-301E-76CF-2D37-258607BCC37E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9"/>
                  <a:stretch>
                    <a:fillRect t="-9333" r="-19626" b="-3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62" name="Group 3961">
            <a:extLst>
              <a:ext uri="{FF2B5EF4-FFF2-40B4-BE49-F238E27FC236}">
                <a16:creationId xmlns:a16="http://schemas.microsoft.com/office/drawing/2014/main" id="{973FF2A6-76FC-BD0F-3AD6-77508E3427D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845266" y="5273676"/>
            <a:ext cx="444408" cy="444408"/>
            <a:chOff x="1710814" y="4129550"/>
            <a:chExt cx="444408" cy="444408"/>
          </a:xfrm>
        </p:grpSpPr>
        <p:sp>
          <p:nvSpPr>
            <p:cNvPr id="3963" name="Oval 3962">
              <a:extLst>
                <a:ext uri="{FF2B5EF4-FFF2-40B4-BE49-F238E27FC236}">
                  <a16:creationId xmlns:a16="http://schemas.microsoft.com/office/drawing/2014/main" id="{AB677656-7F4E-A7D2-382E-87499EC853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4" name="TextBox 3963">
              <a:extLst>
                <a:ext uri="{FF2B5EF4-FFF2-40B4-BE49-F238E27FC236}">
                  <a16:creationId xmlns:a16="http://schemas.microsoft.com/office/drawing/2014/main" id="{C9A287BE-76D4-BFD6-097D-DF3B8479BD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3965" name="Group 3964">
            <a:extLst>
              <a:ext uri="{FF2B5EF4-FFF2-40B4-BE49-F238E27FC236}">
                <a16:creationId xmlns:a16="http://schemas.microsoft.com/office/drawing/2014/main" id="{F529922D-5A47-6F08-7D1B-5CC0C683330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99794" y="6849213"/>
            <a:ext cx="444408" cy="444408"/>
            <a:chOff x="1710814" y="4129550"/>
            <a:chExt cx="444408" cy="444408"/>
          </a:xfrm>
        </p:grpSpPr>
        <p:sp>
          <p:nvSpPr>
            <p:cNvPr id="3966" name="Oval 3965">
              <a:extLst>
                <a:ext uri="{FF2B5EF4-FFF2-40B4-BE49-F238E27FC236}">
                  <a16:creationId xmlns:a16="http://schemas.microsoft.com/office/drawing/2014/main" id="{E44F3792-DD03-B4BE-E254-870A6F96CB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7" name="TextBox 3966">
              <a:extLst>
                <a:ext uri="{FF2B5EF4-FFF2-40B4-BE49-F238E27FC236}">
                  <a16:creationId xmlns:a16="http://schemas.microsoft.com/office/drawing/2014/main" id="{5C2F6CCD-C2DF-7B89-304A-0BE7EFF1F8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3968" name="Group 3967">
            <a:extLst>
              <a:ext uri="{FF2B5EF4-FFF2-40B4-BE49-F238E27FC236}">
                <a16:creationId xmlns:a16="http://schemas.microsoft.com/office/drawing/2014/main" id="{830D75A6-E563-9B06-C562-A35F2DAA249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309836" y="8221404"/>
            <a:ext cx="444408" cy="444408"/>
            <a:chOff x="1710814" y="4129550"/>
            <a:chExt cx="444408" cy="444408"/>
          </a:xfrm>
        </p:grpSpPr>
        <p:sp>
          <p:nvSpPr>
            <p:cNvPr id="3969" name="Oval 3968">
              <a:extLst>
                <a:ext uri="{FF2B5EF4-FFF2-40B4-BE49-F238E27FC236}">
                  <a16:creationId xmlns:a16="http://schemas.microsoft.com/office/drawing/2014/main" id="{12DFAD92-0B6B-B09E-5F71-EB2CA8BE0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0" name="TextBox 3969">
              <a:extLst>
                <a:ext uri="{FF2B5EF4-FFF2-40B4-BE49-F238E27FC236}">
                  <a16:creationId xmlns:a16="http://schemas.microsoft.com/office/drawing/2014/main" id="{71769671-1D57-8009-6F73-E6642FC71AF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85" name="TextBox 3984">
                <a:extLst>
                  <a:ext uri="{FF2B5EF4-FFF2-40B4-BE49-F238E27FC236}">
                    <a16:creationId xmlns:a16="http://schemas.microsoft.com/office/drawing/2014/main" id="{2C80A75D-01EE-F280-B01F-9CF36A9F9C0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+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3985" name="TextBox 3984">
                <a:extLst>
                  <a:ext uri="{FF2B5EF4-FFF2-40B4-BE49-F238E27FC236}">
                    <a16:creationId xmlns:a16="http://schemas.microsoft.com/office/drawing/2014/main" id="{2C80A75D-01EE-F280-B01F-9CF36A9F9C0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26" name="TextBox 4025">
                <a:extLst>
                  <a:ext uri="{FF2B5EF4-FFF2-40B4-BE49-F238E27FC236}">
                    <a16:creationId xmlns:a16="http://schemas.microsoft.com/office/drawing/2014/main" id="{F04441D1-EAEE-4C26-DA61-08AF31D7F42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𝑌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−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26" name="TextBox 4025">
                <a:extLst>
                  <a:ext uri="{FF2B5EF4-FFF2-40B4-BE49-F238E27FC236}">
                    <a16:creationId xmlns:a16="http://schemas.microsoft.com/office/drawing/2014/main" id="{F04441D1-EAEE-4C26-DA61-08AF31D7F42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blipFill>
                <a:blip r:embed="rId21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27" name="TextBox 4026">
                <a:extLst>
                  <a:ext uri="{FF2B5EF4-FFF2-40B4-BE49-F238E27FC236}">
                    <a16:creationId xmlns:a16="http://schemas.microsoft.com/office/drawing/2014/main" id="{F3EA6215-C273-E82B-0FBC-A96FF8F684B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27" name="TextBox 4026">
                <a:extLst>
                  <a:ext uri="{FF2B5EF4-FFF2-40B4-BE49-F238E27FC236}">
                    <a16:creationId xmlns:a16="http://schemas.microsoft.com/office/drawing/2014/main" id="{F3EA6215-C273-E82B-0FBC-A96FF8F684B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31" name="TextBox 4030">
                <a:extLst>
                  <a:ext uri="{FF2B5EF4-FFF2-40B4-BE49-F238E27FC236}">
                    <a16:creationId xmlns:a16="http://schemas.microsoft.com/office/drawing/2014/main" id="{62423AF8-BF5A-EFF4-4D39-BD5B327E95F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𝑑𝑏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31" name="TextBox 4030">
                <a:extLst>
                  <a:ext uri="{FF2B5EF4-FFF2-40B4-BE49-F238E27FC236}">
                    <a16:creationId xmlns:a16="http://schemas.microsoft.com/office/drawing/2014/main" id="{62423AF8-BF5A-EFF4-4D39-BD5B327E95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11" name="Group 4110">
            <a:extLst>
              <a:ext uri="{FF2B5EF4-FFF2-40B4-BE49-F238E27FC236}">
                <a16:creationId xmlns:a16="http://schemas.microsoft.com/office/drawing/2014/main" id="{840A0F07-7702-42D3-B62B-83FC8157445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304529" y="21817483"/>
            <a:ext cx="5473653" cy="6325746"/>
            <a:chOff x="18321820" y="10105304"/>
            <a:chExt cx="5473653" cy="6325746"/>
          </a:xfrm>
        </p:grpSpPr>
        <p:cxnSp>
          <p:nvCxnSpPr>
            <p:cNvPr id="4112" name="Straight Connector 4111">
              <a:extLst>
                <a:ext uri="{FF2B5EF4-FFF2-40B4-BE49-F238E27FC236}">
                  <a16:creationId xmlns:a16="http://schemas.microsoft.com/office/drawing/2014/main" id="{314369E9-C9E7-0FB9-08C9-3B1C4984D0C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13" name="Group 4112">
              <a:extLst>
                <a:ext uri="{FF2B5EF4-FFF2-40B4-BE49-F238E27FC236}">
                  <a16:creationId xmlns:a16="http://schemas.microsoft.com/office/drawing/2014/main" id="{5D2F0E31-3633-CA5B-6CEB-76D89C56F1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4145" name="Oval 4144">
                <a:extLst>
                  <a:ext uri="{FF2B5EF4-FFF2-40B4-BE49-F238E27FC236}">
                    <a16:creationId xmlns:a16="http://schemas.microsoft.com/office/drawing/2014/main" id="{C0A9850C-570B-6ECF-CEF6-96A598A239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4146" name="Group 4145">
                <a:extLst>
                  <a:ext uri="{FF2B5EF4-FFF2-40B4-BE49-F238E27FC236}">
                    <a16:creationId xmlns:a16="http://schemas.microsoft.com/office/drawing/2014/main" id="{C324E7BB-0287-7DDE-AAAF-68A14599139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4147" name="Straight Connector 4146">
                  <a:extLst>
                    <a:ext uri="{FF2B5EF4-FFF2-40B4-BE49-F238E27FC236}">
                      <a16:creationId xmlns:a16="http://schemas.microsoft.com/office/drawing/2014/main" id="{053F2C05-8410-9070-352A-6287C9AC3FF7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8" name="Straight Connector 4147">
                  <a:extLst>
                    <a:ext uri="{FF2B5EF4-FFF2-40B4-BE49-F238E27FC236}">
                      <a16:creationId xmlns:a16="http://schemas.microsoft.com/office/drawing/2014/main" id="{5A5026CB-BCDA-4E3E-A377-229BC8C6120B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9" name="Straight Connector 4148">
                  <a:extLst>
                    <a:ext uri="{FF2B5EF4-FFF2-40B4-BE49-F238E27FC236}">
                      <a16:creationId xmlns:a16="http://schemas.microsoft.com/office/drawing/2014/main" id="{AD7B1339-2FC4-C318-DD2C-1A607B04A090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0" name="Straight Connector 4149">
                  <a:extLst>
                    <a:ext uri="{FF2B5EF4-FFF2-40B4-BE49-F238E27FC236}">
                      <a16:creationId xmlns:a16="http://schemas.microsoft.com/office/drawing/2014/main" id="{ED4A3C89-F950-3149-2FEA-99C4A2FD3A91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14" name="Group 4113">
              <a:extLst>
                <a:ext uri="{FF2B5EF4-FFF2-40B4-BE49-F238E27FC236}">
                  <a16:creationId xmlns:a16="http://schemas.microsoft.com/office/drawing/2014/main" id="{A71743A9-CAB1-F427-BEBE-3192223339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4143" name="Oval 4142">
                <a:extLst>
                  <a:ext uri="{FF2B5EF4-FFF2-40B4-BE49-F238E27FC236}">
                    <a16:creationId xmlns:a16="http://schemas.microsoft.com/office/drawing/2014/main" id="{6B8CC1EB-A39C-41EF-68C1-DA3FC2E5A3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144" name="Freeform: Shape 4143">
                <a:extLst>
                  <a:ext uri="{FF2B5EF4-FFF2-40B4-BE49-F238E27FC236}">
                    <a16:creationId xmlns:a16="http://schemas.microsoft.com/office/drawing/2014/main" id="{7FBC6B37-974F-F5DE-8B16-0E80827EC5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115" name="Group 4114">
              <a:extLst>
                <a:ext uri="{FF2B5EF4-FFF2-40B4-BE49-F238E27FC236}">
                  <a16:creationId xmlns:a16="http://schemas.microsoft.com/office/drawing/2014/main" id="{432DF942-BD4F-4269-5310-D70253F817D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141" name="Oval 4140">
                <a:extLst>
                  <a:ext uri="{FF2B5EF4-FFF2-40B4-BE49-F238E27FC236}">
                    <a16:creationId xmlns:a16="http://schemas.microsoft.com/office/drawing/2014/main" id="{8BCB4953-0D26-982D-A1FF-76023B8F3D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42" name="TextBox 4141">
                    <a:extLst>
                      <a:ext uri="{FF2B5EF4-FFF2-40B4-BE49-F238E27FC236}">
                        <a16:creationId xmlns:a16="http://schemas.microsoft.com/office/drawing/2014/main" id="{544DD41E-496F-017C-350A-F41ACFB20F8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42" name="TextBox 4141">
                    <a:extLst>
                      <a:ext uri="{FF2B5EF4-FFF2-40B4-BE49-F238E27FC236}">
                        <a16:creationId xmlns:a16="http://schemas.microsoft.com/office/drawing/2014/main" id="{544DD41E-496F-017C-350A-F41ACFB20F8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6" name="Group 4115">
              <a:extLst>
                <a:ext uri="{FF2B5EF4-FFF2-40B4-BE49-F238E27FC236}">
                  <a16:creationId xmlns:a16="http://schemas.microsoft.com/office/drawing/2014/main" id="{84F54483-527E-6BEF-4DF0-83BCEC24637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139" name="Oval 4138">
                <a:extLst>
                  <a:ext uri="{FF2B5EF4-FFF2-40B4-BE49-F238E27FC236}">
                    <a16:creationId xmlns:a16="http://schemas.microsoft.com/office/drawing/2014/main" id="{6685BD64-D161-F0A3-D891-C79D63A04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40" name="TextBox 4139">
                    <a:extLst>
                      <a:ext uri="{FF2B5EF4-FFF2-40B4-BE49-F238E27FC236}">
                        <a16:creationId xmlns:a16="http://schemas.microsoft.com/office/drawing/2014/main" id="{7339C256-723B-71DC-5006-4CBD290A65C8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40" name="TextBox 4139">
                    <a:extLst>
                      <a:ext uri="{FF2B5EF4-FFF2-40B4-BE49-F238E27FC236}">
                        <a16:creationId xmlns:a16="http://schemas.microsoft.com/office/drawing/2014/main" id="{7339C256-723B-71DC-5006-4CBD290A65C8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7" name="Group 4116">
              <a:extLst>
                <a:ext uri="{FF2B5EF4-FFF2-40B4-BE49-F238E27FC236}">
                  <a16:creationId xmlns:a16="http://schemas.microsoft.com/office/drawing/2014/main" id="{DA92F2F5-6867-72A6-6E74-5FABE22F7E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137" name="Oval 4136">
                <a:extLst>
                  <a:ext uri="{FF2B5EF4-FFF2-40B4-BE49-F238E27FC236}">
                    <a16:creationId xmlns:a16="http://schemas.microsoft.com/office/drawing/2014/main" id="{AACA5E2A-BCE2-6110-8E07-C4FB620D09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38" name="TextBox 4137">
                    <a:extLst>
                      <a:ext uri="{FF2B5EF4-FFF2-40B4-BE49-F238E27FC236}">
                        <a16:creationId xmlns:a16="http://schemas.microsoft.com/office/drawing/2014/main" id="{EE2FCED3-94B0-D4A9-106A-68B56B507559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38" name="TextBox 4137">
                    <a:extLst>
                      <a:ext uri="{FF2B5EF4-FFF2-40B4-BE49-F238E27FC236}">
                        <a16:creationId xmlns:a16="http://schemas.microsoft.com/office/drawing/2014/main" id="{EE2FCED3-94B0-D4A9-106A-68B56B507559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28C8B43B-B994-EAC0-A23B-3CB92F3D993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135" name="Oval 4134">
                <a:extLst>
                  <a:ext uri="{FF2B5EF4-FFF2-40B4-BE49-F238E27FC236}">
                    <a16:creationId xmlns:a16="http://schemas.microsoft.com/office/drawing/2014/main" id="{7F876ED8-A291-DB3F-19C4-E4763B4D2A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36" name="TextBox 4135">
                    <a:extLst>
                      <a:ext uri="{FF2B5EF4-FFF2-40B4-BE49-F238E27FC236}">
                        <a16:creationId xmlns:a16="http://schemas.microsoft.com/office/drawing/2014/main" id="{3B6971BF-03FB-8F88-6422-E1271D9C36B2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36" name="TextBox 4135">
                    <a:extLst>
                      <a:ext uri="{FF2B5EF4-FFF2-40B4-BE49-F238E27FC236}">
                        <a16:creationId xmlns:a16="http://schemas.microsoft.com/office/drawing/2014/main" id="{3B6971BF-03FB-8F88-6422-E1271D9C36B2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9" name="Group 4118">
              <a:extLst>
                <a:ext uri="{FF2B5EF4-FFF2-40B4-BE49-F238E27FC236}">
                  <a16:creationId xmlns:a16="http://schemas.microsoft.com/office/drawing/2014/main" id="{FC5806BF-1E06-48AF-B9B0-5CFA131767A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4131" name="Straight Connector 4130">
                <a:extLst>
                  <a:ext uri="{FF2B5EF4-FFF2-40B4-BE49-F238E27FC236}">
                    <a16:creationId xmlns:a16="http://schemas.microsoft.com/office/drawing/2014/main" id="{FD4FAE81-C64D-94E4-3FFE-750C2E8CA4B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2" name="Straight Connector 4131">
                <a:extLst>
                  <a:ext uri="{FF2B5EF4-FFF2-40B4-BE49-F238E27FC236}">
                    <a16:creationId xmlns:a16="http://schemas.microsoft.com/office/drawing/2014/main" id="{FD6B7565-C000-9148-A00A-3B91327F21B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3" name="Straight Connector 4132">
                <a:extLst>
                  <a:ext uri="{FF2B5EF4-FFF2-40B4-BE49-F238E27FC236}">
                    <a16:creationId xmlns:a16="http://schemas.microsoft.com/office/drawing/2014/main" id="{29B8D028-7233-DE70-860D-314318F69AD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4" name="Straight Connector 4133">
                <a:extLst>
                  <a:ext uri="{FF2B5EF4-FFF2-40B4-BE49-F238E27FC236}">
                    <a16:creationId xmlns:a16="http://schemas.microsoft.com/office/drawing/2014/main" id="{061DD296-7FA5-8F8D-FEC2-55AC1A4C7FE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20" name="Straight Connector 4119">
              <a:extLst>
                <a:ext uri="{FF2B5EF4-FFF2-40B4-BE49-F238E27FC236}">
                  <a16:creationId xmlns:a16="http://schemas.microsoft.com/office/drawing/2014/main" id="{8B9E1738-F9B0-1523-079C-3D537E97929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1" name="Straight Connector 4120">
              <a:extLst>
                <a:ext uri="{FF2B5EF4-FFF2-40B4-BE49-F238E27FC236}">
                  <a16:creationId xmlns:a16="http://schemas.microsoft.com/office/drawing/2014/main" id="{E2B8B41F-5B69-0F89-E8E4-3D03583554F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22" name="Group 4121">
              <a:extLst>
                <a:ext uri="{FF2B5EF4-FFF2-40B4-BE49-F238E27FC236}">
                  <a16:creationId xmlns:a16="http://schemas.microsoft.com/office/drawing/2014/main" id="{396CB483-A079-5FC1-0828-6AEA41E2D7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129" name="Oval 4128">
                <a:extLst>
                  <a:ext uri="{FF2B5EF4-FFF2-40B4-BE49-F238E27FC236}">
                    <a16:creationId xmlns:a16="http://schemas.microsoft.com/office/drawing/2014/main" id="{7C1257DD-498A-F837-6960-F57B26DFF7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30" name="TextBox 4129">
                    <a:extLst>
                      <a:ext uri="{FF2B5EF4-FFF2-40B4-BE49-F238E27FC236}">
                        <a16:creationId xmlns:a16="http://schemas.microsoft.com/office/drawing/2014/main" id="{55D6794A-0C84-D223-12E0-673A01ED94A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30" name="TextBox 4129">
                    <a:extLst>
                      <a:ext uri="{FF2B5EF4-FFF2-40B4-BE49-F238E27FC236}">
                        <a16:creationId xmlns:a16="http://schemas.microsoft.com/office/drawing/2014/main" id="{55D6794A-0C84-D223-12E0-673A01ED94A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t="-9211" r="-23864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23" name="Group 4122">
              <a:extLst>
                <a:ext uri="{FF2B5EF4-FFF2-40B4-BE49-F238E27FC236}">
                  <a16:creationId xmlns:a16="http://schemas.microsoft.com/office/drawing/2014/main" id="{F7E287B8-1FB5-94E7-A433-1B58C9A9202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127" name="Oval 4126">
                <a:extLst>
                  <a:ext uri="{FF2B5EF4-FFF2-40B4-BE49-F238E27FC236}">
                    <a16:creationId xmlns:a16="http://schemas.microsoft.com/office/drawing/2014/main" id="{6202D026-C4C9-FF3C-5251-A99043C940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28" name="TextBox 4127">
                    <a:extLst>
                      <a:ext uri="{FF2B5EF4-FFF2-40B4-BE49-F238E27FC236}">
                        <a16:creationId xmlns:a16="http://schemas.microsoft.com/office/drawing/2014/main" id="{0FF328D4-FF5C-C996-003C-47EE884AAE9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28" name="TextBox 4127">
                    <a:extLst>
                      <a:ext uri="{FF2B5EF4-FFF2-40B4-BE49-F238E27FC236}">
                        <a16:creationId xmlns:a16="http://schemas.microsoft.com/office/drawing/2014/main" id="{0FF328D4-FF5C-C996-003C-47EE884AAE9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t="-9333" r="-1962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24" name="Group 4123">
              <a:extLst>
                <a:ext uri="{FF2B5EF4-FFF2-40B4-BE49-F238E27FC236}">
                  <a16:creationId xmlns:a16="http://schemas.microsoft.com/office/drawing/2014/main" id="{CB73DD6F-4F39-5322-554C-452D0864E37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125" name="Oval 4124">
                <a:extLst>
                  <a:ext uri="{FF2B5EF4-FFF2-40B4-BE49-F238E27FC236}">
                    <a16:creationId xmlns:a16="http://schemas.microsoft.com/office/drawing/2014/main" id="{59F9D9DF-757C-2787-7178-D37A5A94CB5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26" name="TextBox 4125">
                    <a:extLst>
                      <a:ext uri="{FF2B5EF4-FFF2-40B4-BE49-F238E27FC236}">
                        <a16:creationId xmlns:a16="http://schemas.microsoft.com/office/drawing/2014/main" id="{109B053C-8560-C7CE-1A12-4D03A4C577C1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26" name="TextBox 4125">
                    <a:extLst>
                      <a:ext uri="{FF2B5EF4-FFF2-40B4-BE49-F238E27FC236}">
                        <a16:creationId xmlns:a16="http://schemas.microsoft.com/office/drawing/2014/main" id="{109B053C-8560-C7CE-1A12-4D03A4C577C1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t="-9333" r="-18692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398" name="Straight Connector 4397">
            <a:extLst>
              <a:ext uri="{FF2B5EF4-FFF2-40B4-BE49-F238E27FC236}">
                <a16:creationId xmlns:a16="http://schemas.microsoft.com/office/drawing/2014/main" id="{05670E2D-9260-D8C5-F7F5-AAB10A3D4C4B}"/>
              </a:ext>
            </a:extLst>
          </p:cNvPr>
          <p:cNvCxnSpPr>
            <a:cxnSpLocks/>
          </p:cNvCxnSpPr>
          <p:nvPr/>
        </p:nvCxnSpPr>
        <p:spPr>
          <a:xfrm flipV="1">
            <a:off x="20054887" y="13405725"/>
            <a:ext cx="0" cy="1460182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0" name="Straight Connector 4399">
            <a:extLst>
              <a:ext uri="{FF2B5EF4-FFF2-40B4-BE49-F238E27FC236}">
                <a16:creationId xmlns:a16="http://schemas.microsoft.com/office/drawing/2014/main" id="{E0D4EA4D-1397-E758-949D-B4AC231599DC}"/>
              </a:ext>
            </a:extLst>
          </p:cNvPr>
          <p:cNvCxnSpPr>
            <a:cxnSpLocks/>
          </p:cNvCxnSpPr>
          <p:nvPr/>
        </p:nvCxnSpPr>
        <p:spPr>
          <a:xfrm flipV="1">
            <a:off x="22758143" y="14807381"/>
            <a:ext cx="0" cy="178596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1" name="Straight Connector 4400">
            <a:extLst>
              <a:ext uri="{FF2B5EF4-FFF2-40B4-BE49-F238E27FC236}">
                <a16:creationId xmlns:a16="http://schemas.microsoft.com/office/drawing/2014/main" id="{1CD1D97C-0B39-659B-1029-63E816239347}"/>
              </a:ext>
            </a:extLst>
          </p:cNvPr>
          <p:cNvCxnSpPr>
            <a:cxnSpLocks/>
          </p:cNvCxnSpPr>
          <p:nvPr/>
        </p:nvCxnSpPr>
        <p:spPr>
          <a:xfrm flipH="1" flipV="1">
            <a:off x="22759392" y="16117060"/>
            <a:ext cx="249914" cy="21191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3" name="Straight Connector 4402">
            <a:extLst>
              <a:ext uri="{FF2B5EF4-FFF2-40B4-BE49-F238E27FC236}">
                <a16:creationId xmlns:a16="http://schemas.microsoft.com/office/drawing/2014/main" id="{24F3EE47-E09A-7272-2F5F-3DF5B39EFBF3}"/>
              </a:ext>
            </a:extLst>
          </p:cNvPr>
          <p:cNvCxnSpPr>
            <a:cxnSpLocks/>
          </p:cNvCxnSpPr>
          <p:nvPr/>
        </p:nvCxnSpPr>
        <p:spPr>
          <a:xfrm flipV="1">
            <a:off x="23010556" y="15216843"/>
            <a:ext cx="0" cy="1417347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6" name="Straight Connector 4405">
            <a:extLst>
              <a:ext uri="{FF2B5EF4-FFF2-40B4-BE49-F238E27FC236}">
                <a16:creationId xmlns:a16="http://schemas.microsoft.com/office/drawing/2014/main" id="{936415A6-801B-AD19-F1C6-9BD507E500C8}"/>
              </a:ext>
            </a:extLst>
          </p:cNvPr>
          <p:cNvCxnSpPr>
            <a:cxnSpLocks/>
          </p:cNvCxnSpPr>
          <p:nvPr/>
        </p:nvCxnSpPr>
        <p:spPr>
          <a:xfrm flipH="1">
            <a:off x="19799617" y="14020154"/>
            <a:ext cx="247650" cy="193191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8" name="Straight Connector 4407">
            <a:extLst>
              <a:ext uri="{FF2B5EF4-FFF2-40B4-BE49-F238E27FC236}">
                <a16:creationId xmlns:a16="http://schemas.microsoft.com/office/drawing/2014/main" id="{A820EEE1-983F-15F6-2ECA-9532AF54C150}"/>
              </a:ext>
            </a:extLst>
          </p:cNvPr>
          <p:cNvCxnSpPr>
            <a:cxnSpLocks/>
          </p:cNvCxnSpPr>
          <p:nvPr/>
        </p:nvCxnSpPr>
        <p:spPr>
          <a:xfrm flipV="1">
            <a:off x="19788187" y="13850599"/>
            <a:ext cx="0" cy="1417347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10" name="Picture 4409" descr="A qr code with blue dots&#10;&#10;AI-generated content may be incorrect.">
            <a:extLst>
              <a:ext uri="{FF2B5EF4-FFF2-40B4-BE49-F238E27FC236}">
                <a16:creationId xmlns:a16="http://schemas.microsoft.com/office/drawing/2014/main" id="{C66DB51F-16E1-1A34-07B4-E7A226FCAF3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159" y="13786509"/>
            <a:ext cx="2238916" cy="2230603"/>
          </a:xfrm>
          <a:prstGeom prst="rect">
            <a:avLst/>
          </a:prstGeom>
        </p:spPr>
      </p:pic>
      <p:cxnSp>
        <p:nvCxnSpPr>
          <p:cNvPr id="4411" name="Straight Connector 4410">
            <a:extLst>
              <a:ext uri="{FF2B5EF4-FFF2-40B4-BE49-F238E27FC236}">
                <a16:creationId xmlns:a16="http://schemas.microsoft.com/office/drawing/2014/main" id="{20510CE7-518C-545E-F597-F8569E276C83}"/>
              </a:ext>
            </a:extLst>
          </p:cNvPr>
          <p:cNvCxnSpPr>
            <a:cxnSpLocks/>
          </p:cNvCxnSpPr>
          <p:nvPr/>
        </p:nvCxnSpPr>
        <p:spPr>
          <a:xfrm flipH="1">
            <a:off x="22498840" y="16608625"/>
            <a:ext cx="247650" cy="193191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5" name="Straight Connector 4414">
            <a:extLst>
              <a:ext uri="{FF2B5EF4-FFF2-40B4-BE49-F238E27FC236}">
                <a16:creationId xmlns:a16="http://schemas.microsoft.com/office/drawing/2014/main" id="{FE48CF5E-6707-54BC-504D-9612452DF7AD}"/>
              </a:ext>
            </a:extLst>
          </p:cNvPr>
          <p:cNvCxnSpPr>
            <a:cxnSpLocks/>
          </p:cNvCxnSpPr>
          <p:nvPr/>
        </p:nvCxnSpPr>
        <p:spPr>
          <a:xfrm flipH="1" flipV="1">
            <a:off x="19802474" y="13165868"/>
            <a:ext cx="252413" cy="21191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871" name="Rectangle: Rounded Corners 3870">
            <a:extLst>
              <a:ext uri="{FF2B5EF4-FFF2-40B4-BE49-F238E27FC236}">
                <a16:creationId xmlns:a16="http://schemas.microsoft.com/office/drawing/2014/main" id="{358DAE84-1030-7A47-0BA6-3B4C5D437177}"/>
              </a:ext>
            </a:extLst>
          </p:cNvPr>
          <p:cNvSpPr/>
          <p:nvPr/>
        </p:nvSpPr>
        <p:spPr>
          <a:xfrm>
            <a:off x="28385006" y="8270935"/>
            <a:ext cx="1648442" cy="3674322"/>
          </a:xfrm>
          <a:prstGeom prst="roundRect">
            <a:avLst>
              <a:gd name="adj" fmla="val 50000"/>
            </a:avLst>
          </a:prstGeom>
          <a:solidFill>
            <a:srgbClr val="1D0916"/>
          </a:solidFill>
          <a:ln w="9525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2635507" y="10278455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6" name="Group 4395">
            <a:extLst>
              <a:ext uri="{FF2B5EF4-FFF2-40B4-BE49-F238E27FC236}">
                <a16:creationId xmlns:a16="http://schemas.microsoft.com/office/drawing/2014/main" id="{7F31624A-93C2-759E-EEB3-9E0D797CBACF}"/>
              </a:ext>
            </a:extLst>
          </p:cNvPr>
          <p:cNvGrpSpPr/>
          <p:nvPr/>
        </p:nvGrpSpPr>
        <p:grpSpPr>
          <a:xfrm>
            <a:off x="20333301" y="13789430"/>
            <a:ext cx="2219714" cy="2217333"/>
            <a:chOff x="20333301" y="14094230"/>
            <a:chExt cx="2219714" cy="2217333"/>
          </a:xfrm>
          <a:solidFill>
            <a:srgbClr val="27E1F5"/>
          </a:solidFill>
        </p:grpSpPr>
        <p:sp>
          <p:nvSpPr>
            <p:cNvPr id="4161" name="Rectangle: Rounded Corners 4160">
              <a:extLst>
                <a:ext uri="{FF2B5EF4-FFF2-40B4-BE49-F238E27FC236}">
                  <a16:creationId xmlns:a16="http://schemas.microsoft.com/office/drawing/2014/main" id="{DE3712E9-4981-B89D-3342-9649F3852A93}"/>
                </a:ext>
              </a:extLst>
            </p:cNvPr>
            <p:cNvSpPr/>
            <p:nvPr/>
          </p:nvSpPr>
          <p:spPr>
            <a:xfrm>
              <a:off x="20493037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5" name="Rectangle: Rounded Corners 4164">
              <a:extLst>
                <a:ext uri="{FF2B5EF4-FFF2-40B4-BE49-F238E27FC236}">
                  <a16:creationId xmlns:a16="http://schemas.microsoft.com/office/drawing/2014/main" id="{DDD2AB20-8458-8BA3-DCA9-198D224DBA66}"/>
                </a:ext>
              </a:extLst>
            </p:cNvPr>
            <p:cNvSpPr/>
            <p:nvPr/>
          </p:nvSpPr>
          <p:spPr>
            <a:xfrm>
              <a:off x="22183724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2" name="Rectangle: Rounded Corners 4171">
              <a:extLst>
                <a:ext uri="{FF2B5EF4-FFF2-40B4-BE49-F238E27FC236}">
                  <a16:creationId xmlns:a16="http://schemas.microsoft.com/office/drawing/2014/main" id="{50F2710B-3E8E-2FAF-4C36-7A503C512523}"/>
                </a:ext>
              </a:extLst>
            </p:cNvPr>
            <p:cNvSpPr/>
            <p:nvPr/>
          </p:nvSpPr>
          <p:spPr>
            <a:xfrm>
              <a:off x="20493037" y="15940089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8" name="Rectangle: Rounded Corners 4247">
              <a:extLst>
                <a:ext uri="{FF2B5EF4-FFF2-40B4-BE49-F238E27FC236}">
                  <a16:creationId xmlns:a16="http://schemas.microsoft.com/office/drawing/2014/main" id="{1D0D8F6F-1D31-835B-C25F-2F8CAC8BFA51}"/>
                </a:ext>
              </a:extLst>
            </p:cNvPr>
            <p:cNvSpPr/>
            <p:nvPr/>
          </p:nvSpPr>
          <p:spPr>
            <a:xfrm>
              <a:off x="22014657" y="15773402"/>
              <a:ext cx="78582" cy="785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95" name="Group 4394">
              <a:extLst>
                <a:ext uri="{FF2B5EF4-FFF2-40B4-BE49-F238E27FC236}">
                  <a16:creationId xmlns:a16="http://schemas.microsoft.com/office/drawing/2014/main" id="{89C48C98-6AC2-F4A1-EE7B-F72E10840276}"/>
                </a:ext>
              </a:extLst>
            </p:cNvPr>
            <p:cNvGrpSpPr/>
            <p:nvPr/>
          </p:nvGrpSpPr>
          <p:grpSpPr>
            <a:xfrm>
              <a:off x="20333301" y="14094230"/>
              <a:ext cx="2219714" cy="2217333"/>
              <a:chOff x="20333301" y="14094230"/>
              <a:chExt cx="2219714" cy="2217333"/>
            </a:xfrm>
            <a:grpFill/>
          </p:grpSpPr>
          <p:sp>
            <p:nvSpPr>
              <p:cNvPr id="4195" name="Oval 4194">
                <a:extLst>
                  <a:ext uri="{FF2B5EF4-FFF2-40B4-BE49-F238E27FC236}">
                    <a16:creationId xmlns:a16="http://schemas.microsoft.com/office/drawing/2014/main" id="{83F80B6C-3269-B2B5-3904-A0E5C6C74C27}"/>
                  </a:ext>
                </a:extLst>
              </p:cNvPr>
              <p:cNvSpPr/>
              <p:nvPr/>
            </p:nvSpPr>
            <p:spPr>
              <a:xfrm>
                <a:off x="20333301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6" name="Oval 4195">
                <a:extLst>
                  <a:ext uri="{FF2B5EF4-FFF2-40B4-BE49-F238E27FC236}">
                    <a16:creationId xmlns:a16="http://schemas.microsoft.com/office/drawing/2014/main" id="{1549A0EC-60E5-1B88-6A5B-2B963333F6F2}"/>
                  </a:ext>
                </a:extLst>
              </p:cNvPr>
              <p:cNvSpPr/>
              <p:nvPr/>
            </p:nvSpPr>
            <p:spPr>
              <a:xfrm>
                <a:off x="20335682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7" name="Oval 4196">
                <a:extLst>
                  <a:ext uri="{FF2B5EF4-FFF2-40B4-BE49-F238E27FC236}">
                    <a16:creationId xmlns:a16="http://schemas.microsoft.com/office/drawing/2014/main" id="{E90377A7-9E20-C95A-422E-7C4F33566FF8}"/>
                  </a:ext>
                </a:extLst>
              </p:cNvPr>
              <p:cNvSpPr/>
              <p:nvPr/>
            </p:nvSpPr>
            <p:spPr>
              <a:xfrm>
                <a:off x="20333301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8" name="Oval 4197">
                <a:extLst>
                  <a:ext uri="{FF2B5EF4-FFF2-40B4-BE49-F238E27FC236}">
                    <a16:creationId xmlns:a16="http://schemas.microsoft.com/office/drawing/2014/main" id="{6156FBC6-F06B-922C-67B9-2EB953553FC3}"/>
                  </a:ext>
                </a:extLst>
              </p:cNvPr>
              <p:cNvSpPr/>
              <p:nvPr/>
            </p:nvSpPr>
            <p:spPr>
              <a:xfrm>
                <a:off x="20407120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9" name="Oval 4198">
                <a:extLst>
                  <a:ext uri="{FF2B5EF4-FFF2-40B4-BE49-F238E27FC236}">
                    <a16:creationId xmlns:a16="http://schemas.microsoft.com/office/drawing/2014/main" id="{9A744C2E-642A-2C2B-FB58-B354BBAC6DCB}"/>
                  </a:ext>
                </a:extLst>
              </p:cNvPr>
              <p:cNvSpPr/>
              <p:nvPr/>
            </p:nvSpPr>
            <p:spPr>
              <a:xfrm>
                <a:off x="20407120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0" name="Oval 4199">
                <a:extLst>
                  <a:ext uri="{FF2B5EF4-FFF2-40B4-BE49-F238E27FC236}">
                    <a16:creationId xmlns:a16="http://schemas.microsoft.com/office/drawing/2014/main" id="{8E8D6003-15D2-7C15-473F-372F46CD29C7}"/>
                  </a:ext>
                </a:extLst>
              </p:cNvPr>
              <p:cNvSpPr/>
              <p:nvPr/>
            </p:nvSpPr>
            <p:spPr>
              <a:xfrm>
                <a:off x="20411878" y="153915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1" name="Oval 4200">
                <a:extLst>
                  <a:ext uri="{FF2B5EF4-FFF2-40B4-BE49-F238E27FC236}">
                    <a16:creationId xmlns:a16="http://schemas.microsoft.com/office/drawing/2014/main" id="{2E5C77D0-6519-9309-0977-E9DD52FDC18D}"/>
                  </a:ext>
                </a:extLst>
              </p:cNvPr>
              <p:cNvSpPr/>
              <p:nvPr/>
            </p:nvSpPr>
            <p:spPr>
              <a:xfrm>
                <a:off x="20411878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2" name="Oval 4201">
                <a:extLst>
                  <a:ext uri="{FF2B5EF4-FFF2-40B4-BE49-F238E27FC236}">
                    <a16:creationId xmlns:a16="http://schemas.microsoft.com/office/drawing/2014/main" id="{8BF7627F-888C-101F-9A4B-0016A3DD504F}"/>
                  </a:ext>
                </a:extLst>
              </p:cNvPr>
              <p:cNvSpPr/>
              <p:nvPr/>
            </p:nvSpPr>
            <p:spPr>
              <a:xfrm>
                <a:off x="20490455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5" name="Oval 4204">
                <a:extLst>
                  <a:ext uri="{FF2B5EF4-FFF2-40B4-BE49-F238E27FC236}">
                    <a16:creationId xmlns:a16="http://schemas.microsoft.com/office/drawing/2014/main" id="{11A816BD-AB30-DEE2-A097-01B07B9C29DF}"/>
                  </a:ext>
                </a:extLst>
              </p:cNvPr>
              <p:cNvSpPr/>
              <p:nvPr/>
            </p:nvSpPr>
            <p:spPr>
              <a:xfrm>
                <a:off x="20564278" y="155439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3" name="Oval 4212">
                <a:extLst>
                  <a:ext uri="{FF2B5EF4-FFF2-40B4-BE49-F238E27FC236}">
                    <a16:creationId xmlns:a16="http://schemas.microsoft.com/office/drawing/2014/main" id="{82C820EC-FE1C-60E0-129F-AF3090A61D91}"/>
                  </a:ext>
                </a:extLst>
              </p:cNvPr>
              <p:cNvSpPr/>
              <p:nvPr/>
            </p:nvSpPr>
            <p:spPr>
              <a:xfrm>
                <a:off x="20721444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4" name="Oval 4213">
                <a:extLst>
                  <a:ext uri="{FF2B5EF4-FFF2-40B4-BE49-F238E27FC236}">
                    <a16:creationId xmlns:a16="http://schemas.microsoft.com/office/drawing/2014/main" id="{766D9BC4-3E04-A651-0682-2DF25B94C735}"/>
                  </a:ext>
                </a:extLst>
              </p:cNvPr>
              <p:cNvSpPr/>
              <p:nvPr/>
            </p:nvSpPr>
            <p:spPr>
              <a:xfrm>
                <a:off x="20795263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5" name="Oval 4214">
                <a:extLst>
                  <a:ext uri="{FF2B5EF4-FFF2-40B4-BE49-F238E27FC236}">
                    <a16:creationId xmlns:a16="http://schemas.microsoft.com/office/drawing/2014/main" id="{C31536F0-DC40-E29C-C02D-02CC3F6606A7}"/>
                  </a:ext>
                </a:extLst>
              </p:cNvPr>
              <p:cNvSpPr/>
              <p:nvPr/>
            </p:nvSpPr>
            <p:spPr>
              <a:xfrm>
                <a:off x="20719063" y="149467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6" name="Oval 4215">
                <a:extLst>
                  <a:ext uri="{FF2B5EF4-FFF2-40B4-BE49-F238E27FC236}">
                    <a16:creationId xmlns:a16="http://schemas.microsoft.com/office/drawing/2014/main" id="{34245DEE-3AC2-554A-CE4F-DA24714FABDF}"/>
                  </a:ext>
                </a:extLst>
              </p:cNvPr>
              <p:cNvSpPr/>
              <p:nvPr/>
            </p:nvSpPr>
            <p:spPr>
              <a:xfrm>
                <a:off x="20719063" y="150848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8" name="Oval 4217">
                <a:extLst>
                  <a:ext uri="{FF2B5EF4-FFF2-40B4-BE49-F238E27FC236}">
                    <a16:creationId xmlns:a16="http://schemas.microsoft.com/office/drawing/2014/main" id="{2D47A94A-8E23-A902-69C5-9B2B2538CFBD}"/>
                  </a:ext>
                </a:extLst>
              </p:cNvPr>
              <p:cNvSpPr/>
              <p:nvPr/>
            </p:nvSpPr>
            <p:spPr>
              <a:xfrm>
                <a:off x="20723826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9" name="Oval 4218">
                <a:extLst>
                  <a:ext uri="{FF2B5EF4-FFF2-40B4-BE49-F238E27FC236}">
                    <a16:creationId xmlns:a16="http://schemas.microsoft.com/office/drawing/2014/main" id="{664A70AD-771F-7364-A293-9E21EBCB4DC6}"/>
                  </a:ext>
                </a:extLst>
              </p:cNvPr>
              <p:cNvSpPr/>
              <p:nvPr/>
            </p:nvSpPr>
            <p:spPr>
              <a:xfrm>
                <a:off x="20795264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0" name="Oval 4219">
                <a:extLst>
                  <a:ext uri="{FF2B5EF4-FFF2-40B4-BE49-F238E27FC236}">
                    <a16:creationId xmlns:a16="http://schemas.microsoft.com/office/drawing/2014/main" id="{20E43707-F197-A745-356B-6ACD2EDAFD52}"/>
                  </a:ext>
                </a:extLst>
              </p:cNvPr>
              <p:cNvSpPr/>
              <p:nvPr/>
            </p:nvSpPr>
            <p:spPr>
              <a:xfrm>
                <a:off x="20797644" y="14868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1" name="Oval 4220">
                <a:extLst>
                  <a:ext uri="{FF2B5EF4-FFF2-40B4-BE49-F238E27FC236}">
                    <a16:creationId xmlns:a16="http://schemas.microsoft.com/office/drawing/2014/main" id="{C9ECDA7E-36DB-EA0F-EAB9-24D49E735191}"/>
                  </a:ext>
                </a:extLst>
              </p:cNvPr>
              <p:cNvSpPr/>
              <p:nvPr/>
            </p:nvSpPr>
            <p:spPr>
              <a:xfrm>
                <a:off x="20795263" y="150069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2" name="Oval 4221">
                <a:extLst>
                  <a:ext uri="{FF2B5EF4-FFF2-40B4-BE49-F238E27FC236}">
                    <a16:creationId xmlns:a16="http://schemas.microsoft.com/office/drawing/2014/main" id="{B5562C75-49F4-7951-26D2-4BAFCD94E025}"/>
                  </a:ext>
                </a:extLst>
              </p:cNvPr>
              <p:cNvSpPr/>
              <p:nvPr/>
            </p:nvSpPr>
            <p:spPr>
              <a:xfrm>
                <a:off x="20795263" y="1515988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3" name="Oval 4222">
                <a:extLst>
                  <a:ext uri="{FF2B5EF4-FFF2-40B4-BE49-F238E27FC236}">
                    <a16:creationId xmlns:a16="http://schemas.microsoft.com/office/drawing/2014/main" id="{48677802-8D2B-0697-4085-450A68B30821}"/>
                  </a:ext>
                </a:extLst>
              </p:cNvPr>
              <p:cNvSpPr/>
              <p:nvPr/>
            </p:nvSpPr>
            <p:spPr>
              <a:xfrm>
                <a:off x="20795263" y="1531566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4" name="Oval 4223">
                <a:extLst>
                  <a:ext uri="{FF2B5EF4-FFF2-40B4-BE49-F238E27FC236}">
                    <a16:creationId xmlns:a16="http://schemas.microsoft.com/office/drawing/2014/main" id="{C25D02D5-9EB5-A584-3530-C08FCC783651}"/>
                  </a:ext>
                </a:extLst>
              </p:cNvPr>
              <p:cNvSpPr/>
              <p:nvPr/>
            </p:nvSpPr>
            <p:spPr>
              <a:xfrm>
                <a:off x="20797644" y="154684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8" name="Oval 4227">
                <a:extLst>
                  <a:ext uri="{FF2B5EF4-FFF2-40B4-BE49-F238E27FC236}">
                    <a16:creationId xmlns:a16="http://schemas.microsoft.com/office/drawing/2014/main" id="{C79326AB-C51B-B343-B7E1-DD2F6FD25B7C}"/>
                  </a:ext>
                </a:extLst>
              </p:cNvPr>
              <p:cNvSpPr/>
              <p:nvPr/>
            </p:nvSpPr>
            <p:spPr>
              <a:xfrm>
                <a:off x="20876225" y="14787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30" name="Oval 4229">
                <a:extLst>
                  <a:ext uri="{FF2B5EF4-FFF2-40B4-BE49-F238E27FC236}">
                    <a16:creationId xmlns:a16="http://schemas.microsoft.com/office/drawing/2014/main" id="{4B7FE50E-51F6-AA2D-8863-2C21F81541B7}"/>
                  </a:ext>
                </a:extLst>
              </p:cNvPr>
              <p:cNvSpPr/>
              <p:nvPr/>
            </p:nvSpPr>
            <p:spPr>
              <a:xfrm>
                <a:off x="20952425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4" name="Oval 4253">
                <a:extLst>
                  <a:ext uri="{FF2B5EF4-FFF2-40B4-BE49-F238E27FC236}">
                    <a16:creationId xmlns:a16="http://schemas.microsoft.com/office/drawing/2014/main" id="{3C98E071-3139-7FC3-7173-DC4A095AC307}"/>
                  </a:ext>
                </a:extLst>
              </p:cNvPr>
              <p:cNvSpPr/>
              <p:nvPr/>
            </p:nvSpPr>
            <p:spPr>
              <a:xfrm>
                <a:off x="21104825" y="148657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5" name="Oval 4254">
                <a:extLst>
                  <a:ext uri="{FF2B5EF4-FFF2-40B4-BE49-F238E27FC236}">
                    <a16:creationId xmlns:a16="http://schemas.microsoft.com/office/drawing/2014/main" id="{43075844-42D4-400F-5393-CB0B619FF093}"/>
                  </a:ext>
                </a:extLst>
              </p:cNvPr>
              <p:cNvSpPr/>
              <p:nvPr/>
            </p:nvSpPr>
            <p:spPr>
              <a:xfrm>
                <a:off x="21033388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6" name="Oval 4255">
                <a:extLst>
                  <a:ext uri="{FF2B5EF4-FFF2-40B4-BE49-F238E27FC236}">
                    <a16:creationId xmlns:a16="http://schemas.microsoft.com/office/drawing/2014/main" id="{94CD60BA-7031-C2E2-E26F-440304A640A6}"/>
                  </a:ext>
                </a:extLst>
              </p:cNvPr>
              <p:cNvSpPr/>
              <p:nvPr/>
            </p:nvSpPr>
            <p:spPr>
              <a:xfrm>
                <a:off x="21104826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8" name="Oval 4257">
                <a:extLst>
                  <a:ext uri="{FF2B5EF4-FFF2-40B4-BE49-F238E27FC236}">
                    <a16:creationId xmlns:a16="http://schemas.microsoft.com/office/drawing/2014/main" id="{40E0E453-27E2-AA70-10BF-0A8D87DEC74C}"/>
                  </a:ext>
                </a:extLst>
              </p:cNvPr>
              <p:cNvSpPr/>
              <p:nvPr/>
            </p:nvSpPr>
            <p:spPr>
              <a:xfrm>
                <a:off x="21107207" y="15392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2" name="Oval 4261">
                <a:extLst>
                  <a:ext uri="{FF2B5EF4-FFF2-40B4-BE49-F238E27FC236}">
                    <a16:creationId xmlns:a16="http://schemas.microsoft.com/office/drawing/2014/main" id="{3E51C9E7-1517-DD72-DA72-314097FC1336}"/>
                  </a:ext>
                </a:extLst>
              </p:cNvPr>
              <p:cNvSpPr/>
              <p:nvPr/>
            </p:nvSpPr>
            <p:spPr>
              <a:xfrm>
                <a:off x="21173882" y="1624211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3" name="Oval 4262">
                <a:extLst>
                  <a:ext uri="{FF2B5EF4-FFF2-40B4-BE49-F238E27FC236}">
                    <a16:creationId xmlns:a16="http://schemas.microsoft.com/office/drawing/2014/main" id="{F0619AA2-98CC-1D32-CBB8-727DAD17C9AE}"/>
                  </a:ext>
                </a:extLst>
              </p:cNvPr>
              <p:cNvSpPr/>
              <p:nvPr/>
            </p:nvSpPr>
            <p:spPr>
              <a:xfrm>
                <a:off x="21250082" y="1616115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7" name="Oval 4266">
                <a:extLst>
                  <a:ext uri="{FF2B5EF4-FFF2-40B4-BE49-F238E27FC236}">
                    <a16:creationId xmlns:a16="http://schemas.microsoft.com/office/drawing/2014/main" id="{42E45647-9F2B-34B0-7E27-5648AFEC4EA2}"/>
                  </a:ext>
                </a:extLst>
              </p:cNvPr>
              <p:cNvSpPr/>
              <p:nvPr/>
            </p:nvSpPr>
            <p:spPr>
              <a:xfrm>
                <a:off x="211762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8" name="Oval 4267">
                <a:extLst>
                  <a:ext uri="{FF2B5EF4-FFF2-40B4-BE49-F238E27FC236}">
                    <a16:creationId xmlns:a16="http://schemas.microsoft.com/office/drawing/2014/main" id="{2FFB1771-7975-1C25-C937-687E0FDFE654}"/>
                  </a:ext>
                </a:extLst>
              </p:cNvPr>
              <p:cNvSpPr/>
              <p:nvPr/>
            </p:nvSpPr>
            <p:spPr>
              <a:xfrm>
                <a:off x="21247701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4" name="Oval 4273">
                <a:extLst>
                  <a:ext uri="{FF2B5EF4-FFF2-40B4-BE49-F238E27FC236}">
                    <a16:creationId xmlns:a16="http://schemas.microsoft.com/office/drawing/2014/main" id="{36BF8035-12A5-DA59-1A4B-B68644520B40}"/>
                  </a:ext>
                </a:extLst>
              </p:cNvPr>
              <p:cNvSpPr/>
              <p:nvPr/>
            </p:nvSpPr>
            <p:spPr>
              <a:xfrm>
                <a:off x="21176262" y="1500625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5" name="Oval 4274">
                <a:extLst>
                  <a:ext uri="{FF2B5EF4-FFF2-40B4-BE49-F238E27FC236}">
                    <a16:creationId xmlns:a16="http://schemas.microsoft.com/office/drawing/2014/main" id="{7C1B7A6B-D2D7-3833-0E67-5BFDA0C000E3}"/>
                  </a:ext>
                </a:extLst>
              </p:cNvPr>
              <p:cNvSpPr/>
              <p:nvPr/>
            </p:nvSpPr>
            <p:spPr>
              <a:xfrm>
                <a:off x="21247699" y="149371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6" name="Oval 4275">
                <a:extLst>
                  <a:ext uri="{FF2B5EF4-FFF2-40B4-BE49-F238E27FC236}">
                    <a16:creationId xmlns:a16="http://schemas.microsoft.com/office/drawing/2014/main" id="{6C29BB46-6142-4220-F00E-78C9467F5583}"/>
                  </a:ext>
                </a:extLst>
              </p:cNvPr>
              <p:cNvSpPr/>
              <p:nvPr/>
            </p:nvSpPr>
            <p:spPr>
              <a:xfrm>
                <a:off x="21176261" y="146323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7" name="Oval 4276">
                <a:extLst>
                  <a:ext uri="{FF2B5EF4-FFF2-40B4-BE49-F238E27FC236}">
                    <a16:creationId xmlns:a16="http://schemas.microsoft.com/office/drawing/2014/main" id="{DF2A10D5-E564-392C-3F52-A18B4D1DD168}"/>
                  </a:ext>
                </a:extLst>
              </p:cNvPr>
              <p:cNvSpPr/>
              <p:nvPr/>
            </p:nvSpPr>
            <p:spPr>
              <a:xfrm>
                <a:off x="21247698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8" name="Oval 4277">
                <a:extLst>
                  <a:ext uri="{FF2B5EF4-FFF2-40B4-BE49-F238E27FC236}">
                    <a16:creationId xmlns:a16="http://schemas.microsoft.com/office/drawing/2014/main" id="{9691393E-F02E-6FEE-C000-F1EAFB4B3B09}"/>
                  </a:ext>
                </a:extLst>
              </p:cNvPr>
              <p:cNvSpPr/>
              <p:nvPr/>
            </p:nvSpPr>
            <p:spPr>
              <a:xfrm>
                <a:off x="21247697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9" name="Oval 4278">
                <a:extLst>
                  <a:ext uri="{FF2B5EF4-FFF2-40B4-BE49-F238E27FC236}">
                    <a16:creationId xmlns:a16="http://schemas.microsoft.com/office/drawing/2014/main" id="{5E3F2C55-44F4-CE1F-CFAE-21F5DE97295E}"/>
                  </a:ext>
                </a:extLst>
              </p:cNvPr>
              <p:cNvSpPr/>
              <p:nvPr/>
            </p:nvSpPr>
            <p:spPr>
              <a:xfrm>
                <a:off x="21326279" y="146347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0" name="Oval 4279">
                <a:extLst>
                  <a:ext uri="{FF2B5EF4-FFF2-40B4-BE49-F238E27FC236}">
                    <a16:creationId xmlns:a16="http://schemas.microsoft.com/office/drawing/2014/main" id="{EACF6BCF-48BA-4502-180D-C94C24AEDB00}"/>
                  </a:ext>
                </a:extLst>
              </p:cNvPr>
              <p:cNvSpPr/>
              <p:nvPr/>
            </p:nvSpPr>
            <p:spPr>
              <a:xfrm>
                <a:off x="21326278" y="147871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2" name="Oval 4281">
                <a:extLst>
                  <a:ext uri="{FF2B5EF4-FFF2-40B4-BE49-F238E27FC236}">
                    <a16:creationId xmlns:a16="http://schemas.microsoft.com/office/drawing/2014/main" id="{2F710CF0-E574-4194-6E0F-24807063D19E}"/>
                  </a:ext>
                </a:extLst>
              </p:cNvPr>
              <p:cNvSpPr/>
              <p:nvPr/>
            </p:nvSpPr>
            <p:spPr>
              <a:xfrm>
                <a:off x="21181023" y="14172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5" name="Oval 4284">
                <a:extLst>
                  <a:ext uri="{FF2B5EF4-FFF2-40B4-BE49-F238E27FC236}">
                    <a16:creationId xmlns:a16="http://schemas.microsoft.com/office/drawing/2014/main" id="{0D1C9EB0-251B-4433-BCA0-F0E26FB11107}"/>
                  </a:ext>
                </a:extLst>
              </p:cNvPr>
              <p:cNvSpPr/>
              <p:nvPr/>
            </p:nvSpPr>
            <p:spPr>
              <a:xfrm>
                <a:off x="21402482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9" name="Oval 4288">
                <a:extLst>
                  <a:ext uri="{FF2B5EF4-FFF2-40B4-BE49-F238E27FC236}">
                    <a16:creationId xmlns:a16="http://schemas.microsoft.com/office/drawing/2014/main" id="{DAFFCFB0-473F-FAA1-A0BC-7D3A35CEEEAA}"/>
                  </a:ext>
                </a:extLst>
              </p:cNvPr>
              <p:cNvSpPr/>
              <p:nvPr/>
            </p:nvSpPr>
            <p:spPr>
              <a:xfrm>
                <a:off x="21557264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1" name="Oval 4290">
                <a:extLst>
                  <a:ext uri="{FF2B5EF4-FFF2-40B4-BE49-F238E27FC236}">
                    <a16:creationId xmlns:a16="http://schemas.microsoft.com/office/drawing/2014/main" id="{E1A14D9A-4E02-E11D-A505-8417FF7DCDD2}"/>
                  </a:ext>
                </a:extLst>
              </p:cNvPr>
              <p:cNvSpPr/>
              <p:nvPr/>
            </p:nvSpPr>
            <p:spPr>
              <a:xfrm>
                <a:off x="21709664" y="140942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2" name="Oval 4291">
                <a:extLst>
                  <a:ext uri="{FF2B5EF4-FFF2-40B4-BE49-F238E27FC236}">
                    <a16:creationId xmlns:a16="http://schemas.microsoft.com/office/drawing/2014/main" id="{56ACF5FC-7EC3-95BA-740D-D943CA502493}"/>
                  </a:ext>
                </a:extLst>
              </p:cNvPr>
              <p:cNvSpPr/>
              <p:nvPr/>
            </p:nvSpPr>
            <p:spPr>
              <a:xfrm>
                <a:off x="21712045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3" name="Oval 4292">
                <a:extLst>
                  <a:ext uri="{FF2B5EF4-FFF2-40B4-BE49-F238E27FC236}">
                    <a16:creationId xmlns:a16="http://schemas.microsoft.com/office/drawing/2014/main" id="{222A4725-BC93-6E38-6DDD-A6CA238896DC}"/>
                  </a:ext>
                </a:extLst>
              </p:cNvPr>
              <p:cNvSpPr/>
              <p:nvPr/>
            </p:nvSpPr>
            <p:spPr>
              <a:xfrm>
                <a:off x="21788245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4" name="Oval 4293">
                <a:extLst>
                  <a:ext uri="{FF2B5EF4-FFF2-40B4-BE49-F238E27FC236}">
                    <a16:creationId xmlns:a16="http://schemas.microsoft.com/office/drawing/2014/main" id="{CA674AC2-C520-E245-57C4-EDCC7FEE47BE}"/>
                  </a:ext>
                </a:extLst>
              </p:cNvPr>
              <p:cNvSpPr/>
              <p:nvPr/>
            </p:nvSpPr>
            <p:spPr>
              <a:xfrm>
                <a:off x="21864445" y="141728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6" name="Oval 4295">
                <a:extLst>
                  <a:ext uri="{FF2B5EF4-FFF2-40B4-BE49-F238E27FC236}">
                    <a16:creationId xmlns:a16="http://schemas.microsoft.com/office/drawing/2014/main" id="{7DA61285-7EAC-D0BF-F713-073F39B15A9A}"/>
                  </a:ext>
                </a:extLst>
              </p:cNvPr>
              <p:cNvSpPr/>
              <p:nvPr/>
            </p:nvSpPr>
            <p:spPr>
              <a:xfrm>
                <a:off x="21247701" y="153158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7" name="Oval 4296">
                <a:extLst>
                  <a:ext uri="{FF2B5EF4-FFF2-40B4-BE49-F238E27FC236}">
                    <a16:creationId xmlns:a16="http://schemas.microsoft.com/office/drawing/2014/main" id="{12A4A56A-CC6E-34F4-8C2C-82D89F0CFCAB}"/>
                  </a:ext>
                </a:extLst>
              </p:cNvPr>
              <p:cNvSpPr/>
              <p:nvPr/>
            </p:nvSpPr>
            <p:spPr>
              <a:xfrm>
                <a:off x="21250082" y="15930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8" name="Oval 4297">
                <a:extLst>
                  <a:ext uri="{FF2B5EF4-FFF2-40B4-BE49-F238E27FC236}">
                    <a16:creationId xmlns:a16="http://schemas.microsoft.com/office/drawing/2014/main" id="{B020EA47-D042-05DF-C4C3-CB15DAFF31FA}"/>
                  </a:ext>
                </a:extLst>
              </p:cNvPr>
              <p:cNvSpPr/>
              <p:nvPr/>
            </p:nvSpPr>
            <p:spPr>
              <a:xfrm>
                <a:off x="21326282" y="162421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0" name="Oval 4299">
                <a:extLst>
                  <a:ext uri="{FF2B5EF4-FFF2-40B4-BE49-F238E27FC236}">
                    <a16:creationId xmlns:a16="http://schemas.microsoft.com/office/drawing/2014/main" id="{F68B30C3-7771-9106-DBBF-A842C7600509}"/>
                  </a:ext>
                </a:extLst>
              </p:cNvPr>
              <p:cNvSpPr/>
              <p:nvPr/>
            </p:nvSpPr>
            <p:spPr>
              <a:xfrm>
                <a:off x="21400101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1" name="Oval 4300">
                <a:extLst>
                  <a:ext uri="{FF2B5EF4-FFF2-40B4-BE49-F238E27FC236}">
                    <a16:creationId xmlns:a16="http://schemas.microsoft.com/office/drawing/2014/main" id="{B8F2CEDD-78BF-C1AE-2589-6BF6451996C0}"/>
                  </a:ext>
                </a:extLst>
              </p:cNvPr>
              <p:cNvSpPr/>
              <p:nvPr/>
            </p:nvSpPr>
            <p:spPr>
              <a:xfrm>
                <a:off x="21402482" y="157801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3" name="Oval 4302">
                <a:extLst>
                  <a:ext uri="{FF2B5EF4-FFF2-40B4-BE49-F238E27FC236}">
                    <a16:creationId xmlns:a16="http://schemas.microsoft.com/office/drawing/2014/main" id="{4D7BB5F8-E333-A246-8E32-531EE7A8546B}"/>
                  </a:ext>
                </a:extLst>
              </p:cNvPr>
              <p:cNvSpPr/>
              <p:nvPr/>
            </p:nvSpPr>
            <p:spPr>
              <a:xfrm>
                <a:off x="213286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4" name="Oval 4303">
                <a:extLst>
                  <a:ext uri="{FF2B5EF4-FFF2-40B4-BE49-F238E27FC236}">
                    <a16:creationId xmlns:a16="http://schemas.microsoft.com/office/drawing/2014/main" id="{F5A5DE15-E1DA-4546-F5F4-FE48FEFFB403}"/>
                  </a:ext>
                </a:extLst>
              </p:cNvPr>
              <p:cNvSpPr/>
              <p:nvPr/>
            </p:nvSpPr>
            <p:spPr>
              <a:xfrm>
                <a:off x="214001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5" name="Oval 4304">
                <a:extLst>
                  <a:ext uri="{FF2B5EF4-FFF2-40B4-BE49-F238E27FC236}">
                    <a16:creationId xmlns:a16="http://schemas.microsoft.com/office/drawing/2014/main" id="{2CA60C15-5448-A31A-B7F2-B08F03AE788D}"/>
                  </a:ext>
                </a:extLst>
              </p:cNvPr>
              <p:cNvSpPr/>
              <p:nvPr/>
            </p:nvSpPr>
            <p:spPr>
              <a:xfrm>
                <a:off x="21326282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7" name="Oval 4306">
                <a:extLst>
                  <a:ext uri="{FF2B5EF4-FFF2-40B4-BE49-F238E27FC236}">
                    <a16:creationId xmlns:a16="http://schemas.microsoft.com/office/drawing/2014/main" id="{CA0E7887-3220-3008-0D25-78C849B33980}"/>
                  </a:ext>
                </a:extLst>
              </p:cNvPr>
              <p:cNvSpPr/>
              <p:nvPr/>
            </p:nvSpPr>
            <p:spPr>
              <a:xfrm>
                <a:off x="21481063" y="1486813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1" name="Oval 4310">
                <a:extLst>
                  <a:ext uri="{FF2B5EF4-FFF2-40B4-BE49-F238E27FC236}">
                    <a16:creationId xmlns:a16="http://schemas.microsoft.com/office/drawing/2014/main" id="{BA782E73-A577-81D5-2DFA-7A5F1462A229}"/>
                  </a:ext>
                </a:extLst>
              </p:cNvPr>
              <p:cNvSpPr/>
              <p:nvPr/>
            </p:nvSpPr>
            <p:spPr>
              <a:xfrm>
                <a:off x="21557263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2" name="Oval 4311">
                <a:extLst>
                  <a:ext uri="{FF2B5EF4-FFF2-40B4-BE49-F238E27FC236}">
                    <a16:creationId xmlns:a16="http://schemas.microsoft.com/office/drawing/2014/main" id="{EF3E2D3E-C8FD-1401-E10B-EDB14BBBE866}"/>
                  </a:ext>
                </a:extLst>
              </p:cNvPr>
              <p:cNvSpPr/>
              <p:nvPr/>
            </p:nvSpPr>
            <p:spPr>
              <a:xfrm>
                <a:off x="21633462" y="144776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3" name="Oval 4312">
                <a:extLst>
                  <a:ext uri="{FF2B5EF4-FFF2-40B4-BE49-F238E27FC236}">
                    <a16:creationId xmlns:a16="http://schemas.microsoft.com/office/drawing/2014/main" id="{B96685E7-6763-C942-768D-6190CD756DC9}"/>
                  </a:ext>
                </a:extLst>
              </p:cNvPr>
              <p:cNvSpPr/>
              <p:nvPr/>
            </p:nvSpPr>
            <p:spPr>
              <a:xfrm>
                <a:off x="21712043" y="14553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4" name="Oval 4313">
                <a:extLst>
                  <a:ext uri="{FF2B5EF4-FFF2-40B4-BE49-F238E27FC236}">
                    <a16:creationId xmlns:a16="http://schemas.microsoft.com/office/drawing/2014/main" id="{E0DE5E18-252D-4F02-F9BC-F45FFE6B8155}"/>
                  </a:ext>
                </a:extLst>
              </p:cNvPr>
              <p:cNvSpPr/>
              <p:nvPr/>
            </p:nvSpPr>
            <p:spPr>
              <a:xfrm>
                <a:off x="21788243" y="144037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9" name="Oval 4318">
                <a:extLst>
                  <a:ext uri="{FF2B5EF4-FFF2-40B4-BE49-F238E27FC236}">
                    <a16:creationId xmlns:a16="http://schemas.microsoft.com/office/drawing/2014/main" id="{455E89BE-4FAF-7659-7E3D-535F9B18FEDD}"/>
                  </a:ext>
                </a:extLst>
              </p:cNvPr>
              <p:cNvSpPr/>
              <p:nvPr/>
            </p:nvSpPr>
            <p:spPr>
              <a:xfrm>
                <a:off x="21714424" y="147133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1" name="Oval 4320">
                <a:extLst>
                  <a:ext uri="{FF2B5EF4-FFF2-40B4-BE49-F238E27FC236}">
                    <a16:creationId xmlns:a16="http://schemas.microsoft.com/office/drawing/2014/main" id="{DA6F0811-9C22-A54C-E2DB-F83FF870FE1F}"/>
                  </a:ext>
                </a:extLst>
              </p:cNvPr>
              <p:cNvSpPr/>
              <p:nvPr/>
            </p:nvSpPr>
            <p:spPr>
              <a:xfrm>
                <a:off x="21635844" y="14937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3" name="Oval 4322">
                <a:extLst>
                  <a:ext uri="{FF2B5EF4-FFF2-40B4-BE49-F238E27FC236}">
                    <a16:creationId xmlns:a16="http://schemas.microsoft.com/office/drawing/2014/main" id="{38240E68-3B94-D9EC-845F-976878176240}"/>
                  </a:ext>
                </a:extLst>
              </p:cNvPr>
              <p:cNvSpPr/>
              <p:nvPr/>
            </p:nvSpPr>
            <p:spPr>
              <a:xfrm>
                <a:off x="214763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4" name="Oval 4323">
                <a:extLst>
                  <a:ext uri="{FF2B5EF4-FFF2-40B4-BE49-F238E27FC236}">
                    <a16:creationId xmlns:a16="http://schemas.microsoft.com/office/drawing/2014/main" id="{432FA04F-C287-BC68-8A53-649DA8C2024E}"/>
                  </a:ext>
                </a:extLst>
              </p:cNvPr>
              <p:cNvSpPr/>
              <p:nvPr/>
            </p:nvSpPr>
            <p:spPr>
              <a:xfrm>
                <a:off x="21481064" y="15699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7" name="Oval 4326">
                <a:extLst>
                  <a:ext uri="{FF2B5EF4-FFF2-40B4-BE49-F238E27FC236}">
                    <a16:creationId xmlns:a16="http://schemas.microsoft.com/office/drawing/2014/main" id="{486384B5-DF1F-EC6C-0008-7BB53FFBDDF5}"/>
                  </a:ext>
                </a:extLst>
              </p:cNvPr>
              <p:cNvSpPr/>
              <p:nvPr/>
            </p:nvSpPr>
            <p:spPr>
              <a:xfrm>
                <a:off x="21557264" y="1593255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8" name="Oval 4327">
                <a:extLst>
                  <a:ext uri="{FF2B5EF4-FFF2-40B4-BE49-F238E27FC236}">
                    <a16:creationId xmlns:a16="http://schemas.microsoft.com/office/drawing/2014/main" id="{1FFEFCD9-158B-90E6-FBEF-D396BA211D83}"/>
                  </a:ext>
                </a:extLst>
              </p:cNvPr>
              <p:cNvSpPr/>
              <p:nvPr/>
            </p:nvSpPr>
            <p:spPr>
              <a:xfrm>
                <a:off x="21554883" y="160873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9" name="Oval 4328">
                <a:extLst>
                  <a:ext uri="{FF2B5EF4-FFF2-40B4-BE49-F238E27FC236}">
                    <a16:creationId xmlns:a16="http://schemas.microsoft.com/office/drawing/2014/main" id="{341D99F9-21E5-FB55-FE7F-F7A40906D212}"/>
                  </a:ext>
                </a:extLst>
              </p:cNvPr>
              <p:cNvSpPr/>
              <p:nvPr/>
            </p:nvSpPr>
            <p:spPr>
              <a:xfrm>
                <a:off x="21633464" y="162397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31" name="Oval 4330">
                <a:extLst>
                  <a:ext uri="{FF2B5EF4-FFF2-40B4-BE49-F238E27FC236}">
                    <a16:creationId xmlns:a16="http://schemas.microsoft.com/office/drawing/2014/main" id="{0B93A137-F7CB-17D2-FEC5-9CA018CC7661}"/>
                  </a:ext>
                </a:extLst>
              </p:cNvPr>
              <p:cNvSpPr/>
              <p:nvPr/>
            </p:nvSpPr>
            <p:spPr>
              <a:xfrm>
                <a:off x="21631082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0" name="Oval 4339">
                <a:extLst>
                  <a:ext uri="{FF2B5EF4-FFF2-40B4-BE49-F238E27FC236}">
                    <a16:creationId xmlns:a16="http://schemas.microsoft.com/office/drawing/2014/main" id="{BF90CAD6-4179-2621-EBC0-E4F1B64D3C0E}"/>
                  </a:ext>
                </a:extLst>
              </p:cNvPr>
              <p:cNvSpPr/>
              <p:nvPr/>
            </p:nvSpPr>
            <p:spPr>
              <a:xfrm>
                <a:off x="21866826" y="15549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1" name="Oval 4340">
                <a:extLst>
                  <a:ext uri="{FF2B5EF4-FFF2-40B4-BE49-F238E27FC236}">
                    <a16:creationId xmlns:a16="http://schemas.microsoft.com/office/drawing/2014/main" id="{9949D288-73A9-F57F-79EE-FFE873C51B93}"/>
                  </a:ext>
                </a:extLst>
              </p:cNvPr>
              <p:cNvSpPr/>
              <p:nvPr/>
            </p:nvSpPr>
            <p:spPr>
              <a:xfrm>
                <a:off x="21940645" y="15549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2" name="Oval 4341">
                <a:extLst>
                  <a:ext uri="{FF2B5EF4-FFF2-40B4-BE49-F238E27FC236}">
                    <a16:creationId xmlns:a16="http://schemas.microsoft.com/office/drawing/2014/main" id="{870736F8-045A-5061-69F9-9858EFFF5816}"/>
                  </a:ext>
                </a:extLst>
              </p:cNvPr>
              <p:cNvSpPr/>
              <p:nvPr/>
            </p:nvSpPr>
            <p:spPr>
              <a:xfrm>
                <a:off x="217120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3" name="Oval 4342">
                <a:extLst>
                  <a:ext uri="{FF2B5EF4-FFF2-40B4-BE49-F238E27FC236}">
                    <a16:creationId xmlns:a16="http://schemas.microsoft.com/office/drawing/2014/main" id="{D175D534-23CB-B7CB-E350-AE4445458196}"/>
                  </a:ext>
                </a:extLst>
              </p:cNvPr>
              <p:cNvSpPr/>
              <p:nvPr/>
            </p:nvSpPr>
            <p:spPr>
              <a:xfrm>
                <a:off x="217882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4" name="Oval 4343">
                <a:extLst>
                  <a:ext uri="{FF2B5EF4-FFF2-40B4-BE49-F238E27FC236}">
                    <a16:creationId xmlns:a16="http://schemas.microsoft.com/office/drawing/2014/main" id="{3BB9A56B-EBED-395D-B2F9-B92803060993}"/>
                  </a:ext>
                </a:extLst>
              </p:cNvPr>
              <p:cNvSpPr/>
              <p:nvPr/>
            </p:nvSpPr>
            <p:spPr>
              <a:xfrm>
                <a:off x="217120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5" name="Oval 4344">
                <a:extLst>
                  <a:ext uri="{FF2B5EF4-FFF2-40B4-BE49-F238E27FC236}">
                    <a16:creationId xmlns:a16="http://schemas.microsoft.com/office/drawing/2014/main" id="{C0857DC0-3AE5-C727-7200-AA30A145F859}"/>
                  </a:ext>
                </a:extLst>
              </p:cNvPr>
              <p:cNvSpPr/>
              <p:nvPr/>
            </p:nvSpPr>
            <p:spPr>
              <a:xfrm>
                <a:off x="217882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6" name="Oval 4345">
                <a:extLst>
                  <a:ext uri="{FF2B5EF4-FFF2-40B4-BE49-F238E27FC236}">
                    <a16:creationId xmlns:a16="http://schemas.microsoft.com/office/drawing/2014/main" id="{D9901B1F-F1B0-636C-575D-E7F457004A36}"/>
                  </a:ext>
                </a:extLst>
              </p:cNvPr>
              <p:cNvSpPr/>
              <p:nvPr/>
            </p:nvSpPr>
            <p:spPr>
              <a:xfrm>
                <a:off x="21712046" y="16011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8" name="Oval 4347">
                <a:extLst>
                  <a:ext uri="{FF2B5EF4-FFF2-40B4-BE49-F238E27FC236}">
                    <a16:creationId xmlns:a16="http://schemas.microsoft.com/office/drawing/2014/main" id="{A9E4CBFA-A08D-7F56-4208-6F8DE2EB27F7}"/>
                  </a:ext>
                </a:extLst>
              </p:cNvPr>
              <p:cNvSpPr/>
              <p:nvPr/>
            </p:nvSpPr>
            <p:spPr>
              <a:xfrm>
                <a:off x="21866826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9" name="Oval 4348">
                <a:extLst>
                  <a:ext uri="{FF2B5EF4-FFF2-40B4-BE49-F238E27FC236}">
                    <a16:creationId xmlns:a16="http://schemas.microsoft.com/office/drawing/2014/main" id="{07394252-9366-D9D5-3D9F-F5973D0180A8}"/>
                  </a:ext>
                </a:extLst>
              </p:cNvPr>
              <p:cNvSpPr/>
              <p:nvPr/>
            </p:nvSpPr>
            <p:spPr>
              <a:xfrm>
                <a:off x="21943022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3" name="Oval 4352">
                <a:extLst>
                  <a:ext uri="{FF2B5EF4-FFF2-40B4-BE49-F238E27FC236}">
                    <a16:creationId xmlns:a16="http://schemas.microsoft.com/office/drawing/2014/main" id="{20A57E46-6A81-CDCD-33A8-C8FEBD223993}"/>
                  </a:ext>
                </a:extLst>
              </p:cNvPr>
              <p:cNvSpPr/>
              <p:nvPr/>
            </p:nvSpPr>
            <p:spPr>
              <a:xfrm>
                <a:off x="21943022" y="160063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4" name="Oval 4353">
                <a:extLst>
                  <a:ext uri="{FF2B5EF4-FFF2-40B4-BE49-F238E27FC236}">
                    <a16:creationId xmlns:a16="http://schemas.microsoft.com/office/drawing/2014/main" id="{D6453253-BE16-5645-3015-7E125352C4D8}"/>
                  </a:ext>
                </a:extLst>
              </p:cNvPr>
              <p:cNvSpPr/>
              <p:nvPr/>
            </p:nvSpPr>
            <p:spPr>
              <a:xfrm>
                <a:off x="22095422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5" name="Oval 4354">
                <a:extLst>
                  <a:ext uri="{FF2B5EF4-FFF2-40B4-BE49-F238E27FC236}">
                    <a16:creationId xmlns:a16="http://schemas.microsoft.com/office/drawing/2014/main" id="{1CD3251E-7085-5A50-4B3F-47347909D466}"/>
                  </a:ext>
                </a:extLst>
              </p:cNvPr>
              <p:cNvSpPr/>
              <p:nvPr/>
            </p:nvSpPr>
            <p:spPr>
              <a:xfrm>
                <a:off x="22095422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8" name="Oval 4357">
                <a:extLst>
                  <a:ext uri="{FF2B5EF4-FFF2-40B4-BE49-F238E27FC236}">
                    <a16:creationId xmlns:a16="http://schemas.microsoft.com/office/drawing/2014/main" id="{2C8F458E-EF71-0B2F-C81F-F1A65715BA9C}"/>
                  </a:ext>
                </a:extLst>
              </p:cNvPr>
              <p:cNvSpPr/>
              <p:nvPr/>
            </p:nvSpPr>
            <p:spPr>
              <a:xfrm>
                <a:off x="22252584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2" name="Oval 4361">
                <a:extLst>
                  <a:ext uri="{FF2B5EF4-FFF2-40B4-BE49-F238E27FC236}">
                    <a16:creationId xmlns:a16="http://schemas.microsoft.com/office/drawing/2014/main" id="{A5AF3128-5FAF-418E-1982-3C087C1F3EBC}"/>
                  </a:ext>
                </a:extLst>
              </p:cNvPr>
              <p:cNvSpPr/>
              <p:nvPr/>
            </p:nvSpPr>
            <p:spPr>
              <a:xfrm>
                <a:off x="22407365" y="162397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3" name="Oval 4362">
                <a:extLst>
                  <a:ext uri="{FF2B5EF4-FFF2-40B4-BE49-F238E27FC236}">
                    <a16:creationId xmlns:a16="http://schemas.microsoft.com/office/drawing/2014/main" id="{1AFAC3A4-E303-BE22-E1A8-7C730BAA1379}"/>
                  </a:ext>
                </a:extLst>
              </p:cNvPr>
              <p:cNvSpPr/>
              <p:nvPr/>
            </p:nvSpPr>
            <p:spPr>
              <a:xfrm>
                <a:off x="22481183" y="160873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4" name="Oval 4363">
                <a:extLst>
                  <a:ext uri="{FF2B5EF4-FFF2-40B4-BE49-F238E27FC236}">
                    <a16:creationId xmlns:a16="http://schemas.microsoft.com/office/drawing/2014/main" id="{F45BE8F0-01AC-B477-8954-DA3BAF840F42}"/>
                  </a:ext>
                </a:extLst>
              </p:cNvPr>
              <p:cNvSpPr/>
              <p:nvPr/>
            </p:nvSpPr>
            <p:spPr>
              <a:xfrm>
                <a:off x="22483564" y="159325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5" name="Oval 4364">
                <a:extLst>
                  <a:ext uri="{FF2B5EF4-FFF2-40B4-BE49-F238E27FC236}">
                    <a16:creationId xmlns:a16="http://schemas.microsoft.com/office/drawing/2014/main" id="{ED25D45D-C776-CDB8-CF85-B4CFEA21CC09}"/>
                  </a:ext>
                </a:extLst>
              </p:cNvPr>
              <p:cNvSpPr/>
              <p:nvPr/>
            </p:nvSpPr>
            <p:spPr>
              <a:xfrm>
                <a:off x="22483564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6" name="Oval 4365">
                <a:extLst>
                  <a:ext uri="{FF2B5EF4-FFF2-40B4-BE49-F238E27FC236}">
                    <a16:creationId xmlns:a16="http://schemas.microsoft.com/office/drawing/2014/main" id="{9E52ADE9-62E9-930C-52EF-0AE925835C19}"/>
                  </a:ext>
                </a:extLst>
              </p:cNvPr>
              <p:cNvSpPr/>
              <p:nvPr/>
            </p:nvSpPr>
            <p:spPr>
              <a:xfrm>
                <a:off x="22402602" y="15853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9" name="Oval 4368">
                <a:extLst>
                  <a:ext uri="{FF2B5EF4-FFF2-40B4-BE49-F238E27FC236}">
                    <a16:creationId xmlns:a16="http://schemas.microsoft.com/office/drawing/2014/main" id="{61E83DC3-85FE-F75F-270D-13E787D6EB46}"/>
                  </a:ext>
                </a:extLst>
              </p:cNvPr>
              <p:cNvSpPr/>
              <p:nvPr/>
            </p:nvSpPr>
            <p:spPr>
              <a:xfrm>
                <a:off x="22404989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0" name="Oval 4369">
                <a:extLst>
                  <a:ext uri="{FF2B5EF4-FFF2-40B4-BE49-F238E27FC236}">
                    <a16:creationId xmlns:a16="http://schemas.microsoft.com/office/drawing/2014/main" id="{6A0DACFA-0D78-9B3B-22DD-DA797DCB8C50}"/>
                  </a:ext>
                </a:extLst>
              </p:cNvPr>
              <p:cNvSpPr/>
              <p:nvPr/>
            </p:nvSpPr>
            <p:spPr>
              <a:xfrm>
                <a:off x="22483570" y="154682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2" name="Oval 4371">
                <a:extLst>
                  <a:ext uri="{FF2B5EF4-FFF2-40B4-BE49-F238E27FC236}">
                    <a16:creationId xmlns:a16="http://schemas.microsoft.com/office/drawing/2014/main" id="{0049B63C-86CC-1DC0-12B3-63C9025458D6}"/>
                  </a:ext>
                </a:extLst>
              </p:cNvPr>
              <p:cNvSpPr/>
              <p:nvPr/>
            </p:nvSpPr>
            <p:spPr>
              <a:xfrm>
                <a:off x="22252589" y="154705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3" name="Oval 4372">
                <a:extLst>
                  <a:ext uri="{FF2B5EF4-FFF2-40B4-BE49-F238E27FC236}">
                    <a16:creationId xmlns:a16="http://schemas.microsoft.com/office/drawing/2014/main" id="{41FF6CC1-6449-15ED-A3D8-AD62B5A5EF37}"/>
                  </a:ext>
                </a:extLst>
              </p:cNvPr>
              <p:cNvSpPr/>
              <p:nvPr/>
            </p:nvSpPr>
            <p:spPr>
              <a:xfrm>
                <a:off x="22254970" y="153134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4" name="Oval 4373">
                <a:extLst>
                  <a:ext uri="{FF2B5EF4-FFF2-40B4-BE49-F238E27FC236}">
                    <a16:creationId xmlns:a16="http://schemas.microsoft.com/office/drawing/2014/main" id="{4B70C1C6-8D50-7DAF-E0E5-D6D2972E3077}"/>
                  </a:ext>
                </a:extLst>
              </p:cNvPr>
              <p:cNvSpPr/>
              <p:nvPr/>
            </p:nvSpPr>
            <p:spPr>
              <a:xfrm>
                <a:off x="22254970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5" name="Oval 4374">
                <a:extLst>
                  <a:ext uri="{FF2B5EF4-FFF2-40B4-BE49-F238E27FC236}">
                    <a16:creationId xmlns:a16="http://schemas.microsoft.com/office/drawing/2014/main" id="{6A631926-1E73-A71B-8D55-067A6EFDD8EB}"/>
                  </a:ext>
                </a:extLst>
              </p:cNvPr>
              <p:cNvSpPr/>
              <p:nvPr/>
            </p:nvSpPr>
            <p:spPr>
              <a:xfrm>
                <a:off x="22021607" y="151586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6" name="Oval 4375">
                <a:extLst>
                  <a:ext uri="{FF2B5EF4-FFF2-40B4-BE49-F238E27FC236}">
                    <a16:creationId xmlns:a16="http://schemas.microsoft.com/office/drawing/2014/main" id="{0271D566-A08B-F88F-8A70-58D646134A4B}"/>
                  </a:ext>
                </a:extLst>
              </p:cNvPr>
              <p:cNvSpPr/>
              <p:nvPr/>
            </p:nvSpPr>
            <p:spPr>
              <a:xfrm>
                <a:off x="22097807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7" name="Oval 4376">
                <a:extLst>
                  <a:ext uri="{FF2B5EF4-FFF2-40B4-BE49-F238E27FC236}">
                    <a16:creationId xmlns:a16="http://schemas.microsoft.com/office/drawing/2014/main" id="{629467F9-FB97-7D2F-56F8-C227EF378A84}"/>
                  </a:ext>
                </a:extLst>
              </p:cNvPr>
              <p:cNvSpPr/>
              <p:nvPr/>
            </p:nvSpPr>
            <p:spPr>
              <a:xfrm>
                <a:off x="22097807" y="1500624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3" name="Oval 4382">
                <a:extLst>
                  <a:ext uri="{FF2B5EF4-FFF2-40B4-BE49-F238E27FC236}">
                    <a16:creationId xmlns:a16="http://schemas.microsoft.com/office/drawing/2014/main" id="{203B42E4-09E3-ACFA-CE25-9626361C0D4E}"/>
                  </a:ext>
                </a:extLst>
              </p:cNvPr>
              <p:cNvSpPr/>
              <p:nvPr/>
            </p:nvSpPr>
            <p:spPr>
              <a:xfrm>
                <a:off x="22171626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6" name="Oval 4385">
                <a:extLst>
                  <a:ext uri="{FF2B5EF4-FFF2-40B4-BE49-F238E27FC236}">
                    <a16:creationId xmlns:a16="http://schemas.microsoft.com/office/drawing/2014/main" id="{DECC735D-50B1-F02F-4489-A08BFFF87DC7}"/>
                  </a:ext>
                </a:extLst>
              </p:cNvPr>
              <p:cNvSpPr/>
              <p:nvPr/>
            </p:nvSpPr>
            <p:spPr>
              <a:xfrm>
                <a:off x="22252589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7" name="Oval 4386">
                <a:extLst>
                  <a:ext uri="{FF2B5EF4-FFF2-40B4-BE49-F238E27FC236}">
                    <a16:creationId xmlns:a16="http://schemas.microsoft.com/office/drawing/2014/main" id="{6C2D2ED2-1B6C-C581-B1EB-41DFEF0A848A}"/>
                  </a:ext>
                </a:extLst>
              </p:cNvPr>
              <p:cNvSpPr/>
              <p:nvPr/>
            </p:nvSpPr>
            <p:spPr>
              <a:xfrm>
                <a:off x="22402608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8" name="Oval 4387">
                <a:extLst>
                  <a:ext uri="{FF2B5EF4-FFF2-40B4-BE49-F238E27FC236}">
                    <a16:creationId xmlns:a16="http://schemas.microsoft.com/office/drawing/2014/main" id="{B4B519B7-A477-3DAD-4690-F5A5402132AD}"/>
                  </a:ext>
                </a:extLst>
              </p:cNvPr>
              <p:cNvSpPr/>
              <p:nvPr/>
            </p:nvSpPr>
            <p:spPr>
              <a:xfrm>
                <a:off x="22478808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9" name="Oval 4388">
                <a:extLst>
                  <a:ext uri="{FF2B5EF4-FFF2-40B4-BE49-F238E27FC236}">
                    <a16:creationId xmlns:a16="http://schemas.microsoft.com/office/drawing/2014/main" id="{BD6F07C7-6C72-281E-C2F6-77A13A5C1187}"/>
                  </a:ext>
                </a:extLst>
              </p:cNvPr>
              <p:cNvSpPr/>
              <p:nvPr/>
            </p:nvSpPr>
            <p:spPr>
              <a:xfrm>
                <a:off x="22483571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90" name="Oval 4389">
                <a:extLst>
                  <a:ext uri="{FF2B5EF4-FFF2-40B4-BE49-F238E27FC236}">
                    <a16:creationId xmlns:a16="http://schemas.microsoft.com/office/drawing/2014/main" id="{5F478235-C266-D047-BEDE-BF3F67D538E5}"/>
                  </a:ext>
                </a:extLst>
              </p:cNvPr>
              <p:cNvSpPr/>
              <p:nvPr/>
            </p:nvSpPr>
            <p:spPr>
              <a:xfrm>
                <a:off x="22404990" y="150086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397" name="Group 4396">
            <a:extLst>
              <a:ext uri="{FF2B5EF4-FFF2-40B4-BE49-F238E27FC236}">
                <a16:creationId xmlns:a16="http://schemas.microsoft.com/office/drawing/2014/main" id="{18922F2A-FE8D-AA68-2BAA-678C9632E427}"/>
              </a:ext>
            </a:extLst>
          </p:cNvPr>
          <p:cNvGrpSpPr/>
          <p:nvPr/>
        </p:nvGrpSpPr>
        <p:grpSpPr>
          <a:xfrm>
            <a:off x="20364450" y="13819245"/>
            <a:ext cx="2157412" cy="2151800"/>
            <a:chOff x="20364450" y="14124045"/>
            <a:chExt cx="2157412" cy="2151800"/>
          </a:xfrm>
        </p:grpSpPr>
        <p:grpSp>
          <p:nvGrpSpPr>
            <p:cNvPr id="4160" name="Group 4159">
              <a:extLst>
                <a:ext uri="{FF2B5EF4-FFF2-40B4-BE49-F238E27FC236}">
                  <a16:creationId xmlns:a16="http://schemas.microsoft.com/office/drawing/2014/main" id="{AC67BF51-B390-9EBB-8485-00CA76FA53AC}"/>
                </a:ext>
              </a:extLst>
            </p:cNvPr>
            <p:cNvGrpSpPr/>
            <p:nvPr/>
          </p:nvGrpSpPr>
          <p:grpSpPr>
            <a:xfrm>
              <a:off x="20364450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C1CD78AF-5206-C626-C807-51A351A07B7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5" name="Straight Connector 4154">
                <a:extLst>
                  <a:ext uri="{FF2B5EF4-FFF2-40B4-BE49-F238E27FC236}">
                    <a16:creationId xmlns:a16="http://schemas.microsoft.com/office/drawing/2014/main" id="{7D82DC70-30C7-93D7-E125-3C42B24747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8" name="Straight Connector 4157">
                <a:extLst>
                  <a:ext uri="{FF2B5EF4-FFF2-40B4-BE49-F238E27FC236}">
                    <a16:creationId xmlns:a16="http://schemas.microsoft.com/office/drawing/2014/main" id="{A191386D-1B30-EDE0-275D-D887CF9545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9" name="Straight Connector 4158">
                <a:extLst>
                  <a:ext uri="{FF2B5EF4-FFF2-40B4-BE49-F238E27FC236}">
                    <a16:creationId xmlns:a16="http://schemas.microsoft.com/office/drawing/2014/main" id="{C8584A3E-0374-7C5D-D991-C38C1112610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4" name="Group 4163">
              <a:extLst>
                <a:ext uri="{FF2B5EF4-FFF2-40B4-BE49-F238E27FC236}">
                  <a16:creationId xmlns:a16="http://schemas.microsoft.com/office/drawing/2014/main" id="{652A84C4-A264-72F6-2D10-F41A03B0FACF}"/>
                </a:ext>
              </a:extLst>
            </p:cNvPr>
            <p:cNvGrpSpPr/>
            <p:nvPr/>
          </p:nvGrpSpPr>
          <p:grpSpPr>
            <a:xfrm>
              <a:off x="22055137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86C57517-CA16-ECF1-373A-B1146B4BE3CA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651B64B-53E1-9318-61F0-A4A5E853F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1F9EAF5D-EC3F-BBCD-EEE9-D1A947E00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D6EA4447-3EB1-CCBE-53F6-88B87102307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1" name="Group 4170">
              <a:extLst>
                <a:ext uri="{FF2B5EF4-FFF2-40B4-BE49-F238E27FC236}">
                  <a16:creationId xmlns:a16="http://schemas.microsoft.com/office/drawing/2014/main" id="{CD46A74B-4B53-C3A4-B0FA-114C06A63323}"/>
                </a:ext>
              </a:extLst>
            </p:cNvPr>
            <p:cNvGrpSpPr/>
            <p:nvPr/>
          </p:nvGrpSpPr>
          <p:grpSpPr>
            <a:xfrm>
              <a:off x="20364450" y="15814733"/>
              <a:ext cx="466725" cy="449607"/>
              <a:chOff x="20364450" y="14124045"/>
              <a:chExt cx="466725" cy="449607"/>
            </a:xfrm>
          </p:grpSpPr>
          <p:cxnSp>
            <p:nvCxnSpPr>
              <p:cNvPr id="4173" name="Straight Connector 4172">
                <a:extLst>
                  <a:ext uri="{FF2B5EF4-FFF2-40B4-BE49-F238E27FC236}">
                    <a16:creationId xmlns:a16="http://schemas.microsoft.com/office/drawing/2014/main" id="{E2B8F884-81C1-F9A8-51FF-F306EB94062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4" name="Straight Connector 4173">
                <a:extLst>
                  <a:ext uri="{FF2B5EF4-FFF2-40B4-BE49-F238E27FC236}">
                    <a16:creationId xmlns:a16="http://schemas.microsoft.com/office/drawing/2014/main" id="{9E1A71CD-CC9B-47A2-9EBB-9F815FAC6E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5" name="Straight Connector 4174">
                <a:extLst>
                  <a:ext uri="{FF2B5EF4-FFF2-40B4-BE49-F238E27FC236}">
                    <a16:creationId xmlns:a16="http://schemas.microsoft.com/office/drawing/2014/main" id="{3E1881BA-ED1C-2435-1A28-2ED62912F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6" name="Straight Connector 4175">
                <a:extLst>
                  <a:ext uri="{FF2B5EF4-FFF2-40B4-BE49-F238E27FC236}">
                    <a16:creationId xmlns:a16="http://schemas.microsoft.com/office/drawing/2014/main" id="{23CFF9A4-1F08-57CB-7C74-06B0D633B546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77" name="Straight Connector 4176">
              <a:extLst>
                <a:ext uri="{FF2B5EF4-FFF2-40B4-BE49-F238E27FC236}">
                  <a16:creationId xmlns:a16="http://schemas.microsoft.com/office/drawing/2014/main" id="{2F9333D4-30F1-8D8E-4293-15F1ED471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128807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9" name="Straight Connector 4178">
              <a:extLst>
                <a:ext uri="{FF2B5EF4-FFF2-40B4-BE49-F238E27FC236}">
                  <a16:creationId xmlns:a16="http://schemas.microsoft.com/office/drawing/2014/main" id="{AF4BFDD1-65D8-9C5D-5DAF-C14FAA092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513040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1" name="Straight Connector 4180">
              <a:extLst>
                <a:ext uri="{FF2B5EF4-FFF2-40B4-BE49-F238E27FC236}">
                  <a16:creationId xmlns:a16="http://schemas.microsoft.com/office/drawing/2014/main" id="{49CAA612-9EAE-3298-DE7E-4447841A7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04167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3" name="Straight Connector 4182">
              <a:extLst>
                <a:ext uri="{FF2B5EF4-FFF2-40B4-BE49-F238E27FC236}">
                  <a16:creationId xmlns:a16="http://schemas.microsoft.com/office/drawing/2014/main" id="{B24DCA60-EAF1-417D-44F3-40C7C2BD5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354358"/>
              <a:ext cx="0" cy="6661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1" name="Straight Connector 4190">
              <a:extLst>
                <a:ext uri="{FF2B5EF4-FFF2-40B4-BE49-F238E27FC236}">
                  <a16:creationId xmlns:a16="http://schemas.microsoft.com/office/drawing/2014/main" id="{5836DD5D-AE31-34AB-AA3F-992CF37CB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47788" y="1511816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3" name="Straight Connector 4192">
              <a:extLst>
                <a:ext uri="{FF2B5EF4-FFF2-40B4-BE49-F238E27FC236}">
                  <a16:creationId xmlns:a16="http://schemas.microsoft.com/office/drawing/2014/main" id="{D778D82B-7C63-2938-4413-FF36BECCC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3988" y="1543131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4" name="Straight Connector 4203">
              <a:extLst>
                <a:ext uri="{FF2B5EF4-FFF2-40B4-BE49-F238E27FC236}">
                  <a16:creationId xmlns:a16="http://schemas.microsoft.com/office/drawing/2014/main" id="{2F11D608-23B9-CBF3-7268-8A456DD10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6368" y="15044059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6" name="Straight Connector 4205">
              <a:extLst>
                <a:ext uri="{FF2B5EF4-FFF2-40B4-BE49-F238E27FC236}">
                  <a16:creationId xmlns:a16="http://schemas.microsoft.com/office/drawing/2014/main" id="{618DCB8B-A57D-FF3D-0A9F-B08213F44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74" y="14903565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9" name="Straight Connector 4208">
              <a:extLst>
                <a:ext uri="{FF2B5EF4-FFF2-40B4-BE49-F238E27FC236}">
                  <a16:creationId xmlns:a16="http://schemas.microsoft.com/office/drawing/2014/main" id="{F395E659-2C3C-C6A7-0D6A-A846BDFEE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68" y="152774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0" name="Straight Connector 4209">
              <a:extLst>
                <a:ext uri="{FF2B5EF4-FFF2-40B4-BE49-F238E27FC236}">
                  <a16:creationId xmlns:a16="http://schemas.microsoft.com/office/drawing/2014/main" id="{5D6CCDBC-5966-68AC-719F-CA60B0FA8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74" y="14984528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1" name="Straight Connector 4210">
              <a:extLst>
                <a:ext uri="{FF2B5EF4-FFF2-40B4-BE49-F238E27FC236}">
                  <a16:creationId xmlns:a16="http://schemas.microsoft.com/office/drawing/2014/main" id="{D33D8ACA-FA40-3834-5C5C-1EC2096F8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53539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2" name="Straight Connector 4211">
              <a:extLst>
                <a:ext uri="{FF2B5EF4-FFF2-40B4-BE49-F238E27FC236}">
                  <a16:creationId xmlns:a16="http://schemas.microsoft.com/office/drawing/2014/main" id="{3E1D6AF9-00BF-C0BF-5942-0F141713C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47466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7" name="Straight Connector 4216">
              <a:extLst>
                <a:ext uri="{FF2B5EF4-FFF2-40B4-BE49-F238E27FC236}">
                  <a16:creationId xmlns:a16="http://schemas.microsoft.com/office/drawing/2014/main" id="{EEF8F9CF-A9B6-168C-10D5-DDB145B3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549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5" name="Straight Connector 4224">
              <a:extLst>
                <a:ext uri="{FF2B5EF4-FFF2-40B4-BE49-F238E27FC236}">
                  <a16:creationId xmlns:a16="http://schemas.microsoft.com/office/drawing/2014/main" id="{AC5A5D99-06D4-31DE-B679-1DF1DE566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49" y="1543277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6" name="Straight Connector 4225">
              <a:extLst>
                <a:ext uri="{FF2B5EF4-FFF2-40B4-BE49-F238E27FC236}">
                  <a16:creationId xmlns:a16="http://schemas.microsoft.com/office/drawing/2014/main" id="{4C951767-1163-4665-B9E5-7F0196546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55" y="15044738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9" name="Straight Connector 4228">
              <a:extLst>
                <a:ext uri="{FF2B5EF4-FFF2-40B4-BE49-F238E27FC236}">
                  <a16:creationId xmlns:a16="http://schemas.microsoft.com/office/drawing/2014/main" id="{F7D19AB3-0E40-63A8-0198-10CAB16BA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4827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1" name="Straight Connector 4230">
              <a:extLst>
                <a:ext uri="{FF2B5EF4-FFF2-40B4-BE49-F238E27FC236}">
                  <a16:creationId xmlns:a16="http://schemas.microsoft.com/office/drawing/2014/main" id="{4F0D0796-1689-42C6-18FE-68BB680EF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5" y="15509081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2" name="Straight Connector 4231">
              <a:extLst>
                <a:ext uri="{FF2B5EF4-FFF2-40B4-BE49-F238E27FC236}">
                  <a16:creationId xmlns:a16="http://schemas.microsoft.com/office/drawing/2014/main" id="{77A30B11-3A9B-E237-E5AD-624C4CC6D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3" y="158920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3" name="Straight Connector 4232">
              <a:extLst>
                <a:ext uri="{FF2B5EF4-FFF2-40B4-BE49-F238E27FC236}">
                  <a16:creationId xmlns:a16="http://schemas.microsoft.com/office/drawing/2014/main" id="{84C0069F-75DA-DD33-52A6-EDAC795E9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620163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5" name="Straight Connector 4234">
              <a:extLst>
                <a:ext uri="{FF2B5EF4-FFF2-40B4-BE49-F238E27FC236}">
                  <a16:creationId xmlns:a16="http://schemas.microsoft.com/office/drawing/2014/main" id="{E5E25700-94F0-3287-1CB9-390603D85CBE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657716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7" name="Straight Connector 4236">
              <a:extLst>
                <a:ext uri="{FF2B5EF4-FFF2-40B4-BE49-F238E27FC236}">
                  <a16:creationId xmlns:a16="http://schemas.microsoft.com/office/drawing/2014/main" id="{CA9C2B7A-156F-0A84-67DF-0B3EBAF8A37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967278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8" name="Straight Connector 4237">
              <a:extLst>
                <a:ext uri="{FF2B5EF4-FFF2-40B4-BE49-F238E27FC236}">
                  <a16:creationId xmlns:a16="http://schemas.microsoft.com/office/drawing/2014/main" id="{17364354-F13D-5459-6EBE-619E44543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9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0" name="Straight Connector 4239">
              <a:extLst>
                <a:ext uri="{FF2B5EF4-FFF2-40B4-BE49-F238E27FC236}">
                  <a16:creationId xmlns:a16="http://schemas.microsoft.com/office/drawing/2014/main" id="{BA3441D2-D729-E2CE-6711-8A826A0DA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2738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0" name="Straight Connector 4249">
              <a:extLst>
                <a:ext uri="{FF2B5EF4-FFF2-40B4-BE49-F238E27FC236}">
                  <a16:creationId xmlns:a16="http://schemas.microsoft.com/office/drawing/2014/main" id="{B9DBAF46-45EE-672C-D819-3359D108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48990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1" name="Straight Connector 4250">
              <a:extLst>
                <a:ext uri="{FF2B5EF4-FFF2-40B4-BE49-F238E27FC236}">
                  <a16:creationId xmlns:a16="http://schemas.microsoft.com/office/drawing/2014/main" id="{F72F3481-2A56-6248-A763-FC5CC51DE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42883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2" name="Straight Connector 4251">
              <a:extLst>
                <a:ext uri="{FF2B5EF4-FFF2-40B4-BE49-F238E27FC236}">
                  <a16:creationId xmlns:a16="http://schemas.microsoft.com/office/drawing/2014/main" id="{A265D964-B659-DCF0-D21C-774BFA68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7" y="143645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7" name="Straight Connector 4256">
              <a:extLst>
                <a:ext uri="{FF2B5EF4-FFF2-40B4-BE49-F238E27FC236}">
                  <a16:creationId xmlns:a16="http://schemas.microsoft.com/office/drawing/2014/main" id="{832E6CEB-80AB-8243-81A6-4659B0BA6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527771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9" name="Straight Connector 4258">
              <a:extLst>
                <a:ext uri="{FF2B5EF4-FFF2-40B4-BE49-F238E27FC236}">
                  <a16:creationId xmlns:a16="http://schemas.microsoft.com/office/drawing/2014/main" id="{2B54DD3E-572A-777A-7EA7-17BC72FA6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5737681"/>
              <a:ext cx="0" cy="38100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1" name="Straight Connector 4260">
              <a:extLst>
                <a:ext uri="{FF2B5EF4-FFF2-40B4-BE49-F238E27FC236}">
                  <a16:creationId xmlns:a16="http://schemas.microsoft.com/office/drawing/2014/main" id="{FBCB5C07-8AE6-9D36-8056-00CB9BC99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8350" y="1612752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4" name="Straight Connector 4263">
              <a:extLst>
                <a:ext uri="{FF2B5EF4-FFF2-40B4-BE49-F238E27FC236}">
                  <a16:creationId xmlns:a16="http://schemas.microsoft.com/office/drawing/2014/main" id="{C00349CD-3068-CAAA-9EFE-589E97B2B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2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5" name="Straight Connector 4264">
              <a:extLst>
                <a:ext uri="{FF2B5EF4-FFF2-40B4-BE49-F238E27FC236}">
                  <a16:creationId xmlns:a16="http://schemas.microsoft.com/office/drawing/2014/main" id="{34822AE8-898A-7EBC-0A62-792A7686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2169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6" name="Straight Connector 4265">
              <a:extLst>
                <a:ext uri="{FF2B5EF4-FFF2-40B4-BE49-F238E27FC236}">
                  <a16:creationId xmlns:a16="http://schemas.microsoft.com/office/drawing/2014/main" id="{3F69BCDF-5185-ED9E-C3B0-7B06CE9D9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7" y="157396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9" name="Straight Connector 4268">
              <a:extLst>
                <a:ext uri="{FF2B5EF4-FFF2-40B4-BE49-F238E27FC236}">
                  <a16:creationId xmlns:a16="http://schemas.microsoft.com/office/drawing/2014/main" id="{D294E4B8-38F1-F266-C9A5-E1C5A92D3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199519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2" name="Straight Connector 4271">
              <a:extLst>
                <a:ext uri="{FF2B5EF4-FFF2-40B4-BE49-F238E27FC236}">
                  <a16:creationId xmlns:a16="http://schemas.microsoft.com/office/drawing/2014/main" id="{8B651877-3A81-0DB7-3F36-00315D2D9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4550" y="1519675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3" name="Straight Connector 4272">
              <a:extLst>
                <a:ext uri="{FF2B5EF4-FFF2-40B4-BE49-F238E27FC236}">
                  <a16:creationId xmlns:a16="http://schemas.microsoft.com/office/drawing/2014/main" id="{ED319133-8C79-645B-7040-FC11FF479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6" y="1512293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1" name="Straight Connector 4280">
              <a:extLst>
                <a:ext uri="{FF2B5EF4-FFF2-40B4-BE49-F238E27FC236}">
                  <a16:creationId xmlns:a16="http://schemas.microsoft.com/office/drawing/2014/main" id="{2ED00C56-630A-AE07-7F67-C8B109515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5992" y="14212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3" name="Straight Connector 4282">
              <a:extLst>
                <a:ext uri="{FF2B5EF4-FFF2-40B4-BE49-F238E27FC236}">
                  <a16:creationId xmlns:a16="http://schemas.microsoft.com/office/drawing/2014/main" id="{9843F2D8-5A60-1AB1-26D3-6B368F514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2193" y="14127277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4" name="Straight Connector 4283">
              <a:extLst>
                <a:ext uri="{FF2B5EF4-FFF2-40B4-BE49-F238E27FC236}">
                  <a16:creationId xmlns:a16="http://schemas.microsoft.com/office/drawing/2014/main" id="{4BF1D625-1271-3A5A-4B40-0B663BE58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11" y="14358259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7" name="Straight Connector 4286">
              <a:extLst>
                <a:ext uri="{FF2B5EF4-FFF2-40B4-BE49-F238E27FC236}">
                  <a16:creationId xmlns:a16="http://schemas.microsoft.com/office/drawing/2014/main" id="{F0988329-63DB-D66D-81FE-5BF5295CD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44416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8" name="Straight Connector 4287">
              <a:extLst>
                <a:ext uri="{FF2B5EF4-FFF2-40B4-BE49-F238E27FC236}">
                  <a16:creationId xmlns:a16="http://schemas.microsoft.com/office/drawing/2014/main" id="{048E8301-B701-A09F-175B-702CF8937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42868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0" name="Straight Connector 4289">
              <a:extLst>
                <a:ext uri="{FF2B5EF4-FFF2-40B4-BE49-F238E27FC236}">
                  <a16:creationId xmlns:a16="http://schemas.microsoft.com/office/drawing/2014/main" id="{B08F2740-A04A-CC60-0133-D2ABC59DD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42085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5" name="Straight Connector 4294">
              <a:extLst>
                <a:ext uri="{FF2B5EF4-FFF2-40B4-BE49-F238E27FC236}">
                  <a16:creationId xmlns:a16="http://schemas.microsoft.com/office/drawing/2014/main" id="{9C43D00D-34B2-2D73-6BFC-E1343BBA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818644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9" name="Straight Connector 4298">
              <a:extLst>
                <a:ext uri="{FF2B5EF4-FFF2-40B4-BE49-F238E27FC236}">
                  <a16:creationId xmlns:a16="http://schemas.microsoft.com/office/drawing/2014/main" id="{DEA151A2-6838-5614-7C12-240F807A1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6204019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2" name="Straight Connector 4301">
              <a:extLst>
                <a:ext uri="{FF2B5EF4-FFF2-40B4-BE49-F238E27FC236}">
                  <a16:creationId xmlns:a16="http://schemas.microsoft.com/office/drawing/2014/main" id="{261D4988-BB00-772A-6909-833774931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55848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6" name="Straight Connector 4305">
              <a:extLst>
                <a:ext uri="{FF2B5EF4-FFF2-40B4-BE49-F238E27FC236}">
                  <a16:creationId xmlns:a16="http://schemas.microsoft.com/office/drawing/2014/main" id="{BAF31352-D8CE-D9A0-4806-EABB1C59D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504644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8" name="Straight Connector 4307">
              <a:extLst>
                <a:ext uri="{FF2B5EF4-FFF2-40B4-BE49-F238E27FC236}">
                  <a16:creationId xmlns:a16="http://schemas.microsoft.com/office/drawing/2014/main" id="{51905E2D-BF0C-8A82-4884-0523538B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51250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9" name="Straight Connector 4308">
              <a:extLst>
                <a:ext uri="{FF2B5EF4-FFF2-40B4-BE49-F238E27FC236}">
                  <a16:creationId xmlns:a16="http://schemas.microsoft.com/office/drawing/2014/main" id="{DC320D04-0C88-C48B-DD6C-1FDC9248F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7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0" name="Straight Connector 4309">
              <a:extLst>
                <a:ext uri="{FF2B5EF4-FFF2-40B4-BE49-F238E27FC236}">
                  <a16:creationId xmlns:a16="http://schemas.microsoft.com/office/drawing/2014/main" id="{40BB0228-67E9-DA56-8F36-EC72DF9F2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8" y="1504435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5" name="Straight Connector 4314">
              <a:extLst>
                <a:ext uri="{FF2B5EF4-FFF2-40B4-BE49-F238E27FC236}">
                  <a16:creationId xmlns:a16="http://schemas.microsoft.com/office/drawing/2014/main" id="{12F4CAA9-8429-1EC2-C883-0B9E0F360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0355" y="14362170"/>
              <a:ext cx="0" cy="463493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8" name="Straight Connector 4317">
              <a:extLst>
                <a:ext uri="{FF2B5EF4-FFF2-40B4-BE49-F238E27FC236}">
                  <a16:creationId xmlns:a16="http://schemas.microsoft.com/office/drawing/2014/main" id="{4480D038-5DA3-AB37-03A1-AE21C59C7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6" y="146693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0" name="Straight Connector 4319">
              <a:extLst>
                <a:ext uri="{FF2B5EF4-FFF2-40B4-BE49-F238E27FC236}">
                  <a16:creationId xmlns:a16="http://schemas.microsoft.com/office/drawing/2014/main" id="{03AF1A48-3AFB-EE99-C1A4-99563154C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0" y="148967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2" name="Straight Connector 4321">
              <a:extLst>
                <a:ext uri="{FF2B5EF4-FFF2-40B4-BE49-F238E27FC236}">
                  <a16:creationId xmlns:a16="http://schemas.microsoft.com/office/drawing/2014/main" id="{04528BB7-F69B-FCF9-1151-9D949BC9D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5570" y="151229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5" name="Straight Connector 4324">
              <a:extLst>
                <a:ext uri="{FF2B5EF4-FFF2-40B4-BE49-F238E27FC236}">
                  <a16:creationId xmlns:a16="http://schemas.microsoft.com/office/drawing/2014/main" id="{FB8F9845-C7A8-1573-D4DC-D59614212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94" y="15350388"/>
              <a:ext cx="0" cy="458731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0" name="Straight Connector 4329">
              <a:extLst>
                <a:ext uri="{FF2B5EF4-FFF2-40B4-BE49-F238E27FC236}">
                  <a16:creationId xmlns:a16="http://schemas.microsoft.com/office/drawing/2014/main" id="{ED33B963-68FE-77E9-4B9F-BD39895D8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58968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2" name="Straight Connector 4331">
              <a:extLst>
                <a:ext uri="{FF2B5EF4-FFF2-40B4-BE49-F238E27FC236}">
                  <a16:creationId xmlns:a16="http://schemas.microsoft.com/office/drawing/2014/main" id="{0FC9C984-8802-B3CE-D1AC-EC699E4A7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4" y="15355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3" name="Straight Connector 4332">
              <a:extLst>
                <a:ext uri="{FF2B5EF4-FFF2-40B4-BE49-F238E27FC236}">
                  <a16:creationId xmlns:a16="http://schemas.microsoft.com/office/drawing/2014/main" id="{CB361E68-F351-FD84-BF3D-23C667E04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4" name="Straight Connector 4333">
              <a:extLst>
                <a:ext uri="{FF2B5EF4-FFF2-40B4-BE49-F238E27FC236}">
                  <a16:creationId xmlns:a16="http://schemas.microsoft.com/office/drawing/2014/main" id="{AEFCCA89-4FFB-1601-6EA4-45F380C50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7968" y="14975681"/>
              <a:ext cx="0" cy="3000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6" name="Straight Connector 4335">
              <a:extLst>
                <a:ext uri="{FF2B5EF4-FFF2-40B4-BE49-F238E27FC236}">
                  <a16:creationId xmlns:a16="http://schemas.microsoft.com/office/drawing/2014/main" id="{0BCDA39B-338E-6CC0-DDF2-33B794591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4169" y="149752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8" name="Straight Connector 4337">
              <a:extLst>
                <a:ext uri="{FF2B5EF4-FFF2-40B4-BE49-F238E27FC236}">
                  <a16:creationId xmlns:a16="http://schemas.microsoft.com/office/drawing/2014/main" id="{264CEA13-2A15-2468-728C-CC04DE247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6549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9" name="Straight Connector 4338">
              <a:extLst>
                <a:ext uri="{FF2B5EF4-FFF2-40B4-BE49-F238E27FC236}">
                  <a16:creationId xmlns:a16="http://schemas.microsoft.com/office/drawing/2014/main" id="{45B72423-95C3-6BD9-527A-B34A0C74E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1" y="1558489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7" name="Straight Connector 4346">
              <a:extLst>
                <a:ext uri="{FF2B5EF4-FFF2-40B4-BE49-F238E27FC236}">
                  <a16:creationId xmlns:a16="http://schemas.microsoft.com/office/drawing/2014/main" id="{3E1B14A1-EBC4-E421-B0D7-338B7D09C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9" y="161254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1" name="Straight Connector 4350">
              <a:extLst>
                <a:ext uri="{FF2B5EF4-FFF2-40B4-BE49-F238E27FC236}">
                  <a16:creationId xmlns:a16="http://schemas.microsoft.com/office/drawing/2014/main" id="{9451146A-494C-49BE-8D52-1936146FC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50" y="16044474"/>
              <a:ext cx="0" cy="22660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6" name="Straight Connector 4355">
              <a:extLst>
                <a:ext uri="{FF2B5EF4-FFF2-40B4-BE49-F238E27FC236}">
                  <a16:creationId xmlns:a16="http://schemas.microsoft.com/office/drawing/2014/main" id="{EA453579-DFE4-8B3C-6191-43D3AB202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1" y="16125715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7" name="Straight Connector 4356">
              <a:extLst>
                <a:ext uri="{FF2B5EF4-FFF2-40B4-BE49-F238E27FC236}">
                  <a16:creationId xmlns:a16="http://schemas.microsoft.com/office/drawing/2014/main" id="{2B6C0052-B5FD-F798-2AE2-204087CFCF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1" y="15970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9" name="Straight Connector 4358">
              <a:extLst>
                <a:ext uri="{FF2B5EF4-FFF2-40B4-BE49-F238E27FC236}">
                  <a16:creationId xmlns:a16="http://schemas.microsoft.com/office/drawing/2014/main" id="{361768AC-B5A5-C38E-FBC5-D50ACBD28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6046856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1" name="Straight Connector 4360">
              <a:extLst>
                <a:ext uri="{FF2B5EF4-FFF2-40B4-BE49-F238E27FC236}">
                  <a16:creationId xmlns:a16="http://schemas.microsoft.com/office/drawing/2014/main" id="{EAEE2224-1714-8318-8E19-C8522ED7E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60492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7" name="Straight Connector 4366">
              <a:extLst>
                <a:ext uri="{FF2B5EF4-FFF2-40B4-BE49-F238E27FC236}">
                  <a16:creationId xmlns:a16="http://schemas.microsoft.com/office/drawing/2014/main" id="{7CE8F2FA-DCBB-3164-2A2C-763AFA3B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739675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8" name="Straight Connector 4367">
              <a:extLst>
                <a:ext uri="{FF2B5EF4-FFF2-40B4-BE49-F238E27FC236}">
                  <a16:creationId xmlns:a16="http://schemas.microsoft.com/office/drawing/2014/main" id="{C8A63FD9-EA85-7758-8A35-C44B8D20C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6112" y="1573967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1" name="Straight Connector 4370">
              <a:extLst>
                <a:ext uri="{FF2B5EF4-FFF2-40B4-BE49-F238E27FC236}">
                  <a16:creationId xmlns:a16="http://schemas.microsoft.com/office/drawing/2014/main" id="{E3B164B2-F4D5-B2BD-5AB0-128FFE5D8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2" y="1543249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8" name="Straight Connector 4377">
              <a:extLst>
                <a:ext uri="{FF2B5EF4-FFF2-40B4-BE49-F238E27FC236}">
                  <a16:creationId xmlns:a16="http://schemas.microsoft.com/office/drawing/2014/main" id="{FF31D04C-CBD1-E3B5-8C9E-3C6CCF74E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49" y="153560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9" name="Straight Connector 4378">
              <a:extLst>
                <a:ext uri="{FF2B5EF4-FFF2-40B4-BE49-F238E27FC236}">
                  <a16:creationId xmlns:a16="http://schemas.microsoft.com/office/drawing/2014/main" id="{2F23C9CA-D267-FEB4-797F-78821948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5131" y="148252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0" name="Straight Connector 4379">
              <a:extLst>
                <a:ext uri="{FF2B5EF4-FFF2-40B4-BE49-F238E27FC236}">
                  <a16:creationId xmlns:a16="http://schemas.microsoft.com/office/drawing/2014/main" id="{584A6368-966C-9D5D-E82B-F62EF983F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31330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1" name="Straight Connector 4380">
              <a:extLst>
                <a:ext uri="{FF2B5EF4-FFF2-40B4-BE49-F238E27FC236}">
                  <a16:creationId xmlns:a16="http://schemas.microsoft.com/office/drawing/2014/main" id="{AD642FC9-8A9D-96E3-6F6C-B2D48C32C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5149" y="15044060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2" name="Straight Connector 4381">
              <a:extLst>
                <a:ext uri="{FF2B5EF4-FFF2-40B4-BE49-F238E27FC236}">
                  <a16:creationId xmlns:a16="http://schemas.microsoft.com/office/drawing/2014/main" id="{19FA1178-AEC7-34D2-1F18-A28934B4F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0" y="14898804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4" name="Straight Connector 4383">
              <a:extLst>
                <a:ext uri="{FF2B5EF4-FFF2-40B4-BE49-F238E27FC236}">
                  <a16:creationId xmlns:a16="http://schemas.microsoft.com/office/drawing/2014/main" id="{E38AD187-D1DE-CA3A-4A50-CFFBD2413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04644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5" name="Straight Connector 4384">
              <a:extLst>
                <a:ext uri="{FF2B5EF4-FFF2-40B4-BE49-F238E27FC236}">
                  <a16:creationId xmlns:a16="http://schemas.microsoft.com/office/drawing/2014/main" id="{01C0D129-FEFD-B270-677F-47A9C6CB8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4751167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1" name="Straight Connector 4390">
              <a:extLst>
                <a:ext uri="{FF2B5EF4-FFF2-40B4-BE49-F238E27FC236}">
                  <a16:creationId xmlns:a16="http://schemas.microsoft.com/office/drawing/2014/main" id="{989E09FA-E040-8550-A75E-A99C667C8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5196461"/>
              <a:ext cx="0" cy="22927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3" name="Straight Connector 4392">
              <a:extLst>
                <a:ext uri="{FF2B5EF4-FFF2-40B4-BE49-F238E27FC236}">
                  <a16:creationId xmlns:a16="http://schemas.microsoft.com/office/drawing/2014/main" id="{9E73320B-03EB-C007-73D6-EBD706ADE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353913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125BF6-0707-F579-6A44-AAF21E18D310}"/>
              </a:ext>
            </a:extLst>
          </p:cNvPr>
          <p:cNvGrpSpPr/>
          <p:nvPr/>
        </p:nvGrpSpPr>
        <p:grpSpPr>
          <a:xfrm>
            <a:off x="18321820" y="10105304"/>
            <a:ext cx="5473653" cy="6325746"/>
            <a:chOff x="18321820" y="10105304"/>
            <a:chExt cx="5473653" cy="6325746"/>
          </a:xfrm>
        </p:grpSpPr>
        <p:cxnSp>
          <p:nvCxnSpPr>
            <p:cNvPr id="3994" name="Straight Connector 3993">
              <a:extLst>
                <a:ext uri="{FF2B5EF4-FFF2-40B4-BE49-F238E27FC236}">
                  <a16:creationId xmlns:a16="http://schemas.microsoft.com/office/drawing/2014/main" id="{19FCD355-7A1F-33B9-42DE-B354B7B819DC}"/>
                </a:ext>
              </a:extLst>
            </p:cNvPr>
            <p:cNvCxnSpPr>
              <a:cxnSpLocks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5" name="Group 4014">
              <a:extLst>
                <a:ext uri="{FF2B5EF4-FFF2-40B4-BE49-F238E27FC236}">
                  <a16:creationId xmlns:a16="http://schemas.microsoft.com/office/drawing/2014/main" id="{FF9BF38C-2D69-AB55-B83B-A38D3472A593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3990" name="Oval 3989">
                <a:extLst>
                  <a:ext uri="{FF2B5EF4-FFF2-40B4-BE49-F238E27FC236}">
                    <a16:creationId xmlns:a16="http://schemas.microsoft.com/office/drawing/2014/main" id="{0E2BC6AD-3625-8411-3527-74122EF23C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997" name="Group 3996">
                <a:extLst>
                  <a:ext uri="{FF2B5EF4-FFF2-40B4-BE49-F238E27FC236}">
                    <a16:creationId xmlns:a16="http://schemas.microsoft.com/office/drawing/2014/main" id="{B22735A2-5F45-D9C6-48E5-D79C649544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3998" name="Straight Connector 3997">
                  <a:extLst>
                    <a:ext uri="{FF2B5EF4-FFF2-40B4-BE49-F238E27FC236}">
                      <a16:creationId xmlns:a16="http://schemas.microsoft.com/office/drawing/2014/main" id="{2826554E-2230-541A-54EF-F5FCE427C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" name="Straight Connector 3998">
                  <a:extLst>
                    <a:ext uri="{FF2B5EF4-FFF2-40B4-BE49-F238E27FC236}">
                      <a16:creationId xmlns:a16="http://schemas.microsoft.com/office/drawing/2014/main" id="{9FE5E8C8-83DB-BB85-01D8-BBB75D4DF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" name="Straight Connector 3999">
                  <a:extLst>
                    <a:ext uri="{FF2B5EF4-FFF2-40B4-BE49-F238E27FC236}">
                      <a16:creationId xmlns:a16="http://schemas.microsoft.com/office/drawing/2014/main" id="{0FB4B835-50C7-BEFF-4163-7F843A51E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1" name="Straight Connector 4000">
                  <a:extLst>
                    <a:ext uri="{FF2B5EF4-FFF2-40B4-BE49-F238E27FC236}">
                      <a16:creationId xmlns:a16="http://schemas.microsoft.com/office/drawing/2014/main" id="{66B4ED7C-9EBD-58E9-B38B-F4F7F4E82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16" name="Group 4015">
              <a:extLst>
                <a:ext uri="{FF2B5EF4-FFF2-40B4-BE49-F238E27FC236}">
                  <a16:creationId xmlns:a16="http://schemas.microsoft.com/office/drawing/2014/main" id="{57A1EEC9-89B7-8EE9-D404-C8C526FF4659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3986" name="Oval 3985">
                <a:extLst>
                  <a:ext uri="{FF2B5EF4-FFF2-40B4-BE49-F238E27FC236}">
                    <a16:creationId xmlns:a16="http://schemas.microsoft.com/office/drawing/2014/main" id="{62DCA7A3-2850-AB9F-3332-71DF85DC72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02" name="Freeform: Shape 4001">
                <a:extLst>
                  <a:ext uri="{FF2B5EF4-FFF2-40B4-BE49-F238E27FC236}">
                    <a16:creationId xmlns:a16="http://schemas.microsoft.com/office/drawing/2014/main" id="{2B2D481F-A304-24B4-EFF8-01DA8A0CD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022" name="Group 4021">
              <a:extLst>
                <a:ext uri="{FF2B5EF4-FFF2-40B4-BE49-F238E27FC236}">
                  <a16:creationId xmlns:a16="http://schemas.microsoft.com/office/drawing/2014/main" id="{F118CB2B-C2E7-25E2-1FCB-4667E48DC59E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003" name="Oval 4002">
                <a:extLst>
                  <a:ext uri="{FF2B5EF4-FFF2-40B4-BE49-F238E27FC236}">
                    <a16:creationId xmlns:a16="http://schemas.microsoft.com/office/drawing/2014/main" id="{D5DE543A-8960-5F4B-86ED-8CC90447AC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17" name="Group 4016">
              <a:extLst>
                <a:ext uri="{FF2B5EF4-FFF2-40B4-BE49-F238E27FC236}">
                  <a16:creationId xmlns:a16="http://schemas.microsoft.com/office/drawing/2014/main" id="{2150AE9B-E065-688A-48FE-1D8E2174395A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3995" name="Oval 3994">
                <a:extLst>
                  <a:ext uri="{FF2B5EF4-FFF2-40B4-BE49-F238E27FC236}">
                    <a16:creationId xmlns:a16="http://schemas.microsoft.com/office/drawing/2014/main" id="{A2102CE0-2CCC-3EE6-F047-4251A9C45D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20" name="Group 4019">
              <a:extLst>
                <a:ext uri="{FF2B5EF4-FFF2-40B4-BE49-F238E27FC236}">
                  <a16:creationId xmlns:a16="http://schemas.microsoft.com/office/drawing/2014/main" id="{9BE4F7EA-D000-1F3E-6114-D1895A4C6E3D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018" name="Oval 4017">
                <a:extLst>
                  <a:ext uri="{FF2B5EF4-FFF2-40B4-BE49-F238E27FC236}">
                    <a16:creationId xmlns:a16="http://schemas.microsoft.com/office/drawing/2014/main" id="{BDC2EB55-DB6D-329F-5994-77541062A5E9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4" name="Group 4033">
              <a:extLst>
                <a:ext uri="{FF2B5EF4-FFF2-40B4-BE49-F238E27FC236}">
                  <a16:creationId xmlns:a16="http://schemas.microsoft.com/office/drawing/2014/main" id="{F29C41BB-BAB6-915C-FDE0-45233CB8D10F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035" name="Oval 4034">
                <a:extLst>
                  <a:ext uri="{FF2B5EF4-FFF2-40B4-BE49-F238E27FC236}">
                    <a16:creationId xmlns:a16="http://schemas.microsoft.com/office/drawing/2014/main" id="{9954F16E-93ED-81C9-1B74-58EA595A0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242888-1FD4-B19C-EAC6-A18F61CA9E12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3996" name="Straight Connector 3995">
                <a:extLst>
                  <a:ext uri="{FF2B5EF4-FFF2-40B4-BE49-F238E27FC236}">
                    <a16:creationId xmlns:a16="http://schemas.microsoft.com/office/drawing/2014/main" id="{043FD1CA-7943-7E3E-E5C4-C396AA3DEA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3BB1900-8004-ED9F-C6F9-653FA76924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9376A5E-0CD2-C13B-E502-679B8549A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967D31C-1A35-A84A-755D-7AF734999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8AE7FF-0AA3-34D6-E49F-A90C4DDFE349}"/>
                </a:ext>
              </a:extLst>
            </p:cNvPr>
            <p:cNvCxnSpPr>
              <a:cxnSpLocks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05DDBBC-7BD0-CFBA-F897-533DB2623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28" name="Group 4027">
              <a:extLst>
                <a:ext uri="{FF2B5EF4-FFF2-40B4-BE49-F238E27FC236}">
                  <a16:creationId xmlns:a16="http://schemas.microsoft.com/office/drawing/2014/main" id="{5CB6609E-EF52-B488-BA26-1BCB86A97C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029" name="Oval 4028">
                <a:extLst>
                  <a:ext uri="{FF2B5EF4-FFF2-40B4-BE49-F238E27FC236}">
                    <a16:creationId xmlns:a16="http://schemas.microsoft.com/office/drawing/2014/main" id="{3609E856-CCEF-A12C-4717-71DD9DBC0A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11" r="-25000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6" name="Group 4005">
              <a:extLst>
                <a:ext uri="{FF2B5EF4-FFF2-40B4-BE49-F238E27FC236}">
                  <a16:creationId xmlns:a16="http://schemas.microsoft.com/office/drawing/2014/main" id="{9E44BE08-A800-0EAC-B226-62D95187A7D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007" name="Oval 4006">
                <a:extLst>
                  <a:ext uri="{FF2B5EF4-FFF2-40B4-BE49-F238E27FC236}">
                    <a16:creationId xmlns:a16="http://schemas.microsoft.com/office/drawing/2014/main" id="{E87B2017-778D-5593-436D-297BA4EA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211" r="-18692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7" name="Group 4036">
              <a:extLst>
                <a:ext uri="{FF2B5EF4-FFF2-40B4-BE49-F238E27FC236}">
                  <a16:creationId xmlns:a16="http://schemas.microsoft.com/office/drawing/2014/main" id="{3BA959EC-9A3F-2544-C29A-24D5596B51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038" name="Oval 4037">
                <a:extLst>
                  <a:ext uri="{FF2B5EF4-FFF2-40B4-BE49-F238E27FC236}">
                    <a16:creationId xmlns:a16="http://schemas.microsoft.com/office/drawing/2014/main" id="{AF5CB0DA-F899-8F2F-1ECB-889AD2F138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9211" r="-1962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3263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Freeform: Shape 403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1021</TotalTime>
  <Words>1194</Words>
  <Application>Microsoft Office PowerPoint</Application>
  <PresentationFormat>Custom</PresentationFormat>
  <Paragraphs>138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736</cp:revision>
  <dcterms:created xsi:type="dcterms:W3CDTF">2025-02-13T06:11:16Z</dcterms:created>
  <dcterms:modified xsi:type="dcterms:W3CDTF">2025-02-21T03:02:25Z</dcterms:modified>
</cp:coreProperties>
</file>